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74" r:id="rId3"/>
    <p:sldId id="257" r:id="rId4"/>
    <p:sldId id="848" r:id="rId5"/>
    <p:sldId id="260" r:id="rId6"/>
    <p:sldId id="1294" r:id="rId7"/>
    <p:sldId id="1295" r:id="rId8"/>
    <p:sldId id="1306" r:id="rId9"/>
    <p:sldId id="1305" r:id="rId10"/>
    <p:sldId id="1314" r:id="rId11"/>
    <p:sldId id="1307" r:id="rId12"/>
    <p:sldId id="1308" r:id="rId13"/>
    <p:sldId id="1297" r:id="rId14"/>
    <p:sldId id="1298" r:id="rId15"/>
    <p:sldId id="1299" r:id="rId16"/>
    <p:sldId id="1300" r:id="rId17"/>
    <p:sldId id="1301" r:id="rId18"/>
    <p:sldId id="1302" r:id="rId19"/>
    <p:sldId id="1303" r:id="rId20"/>
    <p:sldId id="1339" r:id="rId21"/>
    <p:sldId id="1340" r:id="rId22"/>
    <p:sldId id="1341" r:id="rId23"/>
    <p:sldId id="1342" r:id="rId24"/>
    <p:sldId id="1343" r:id="rId25"/>
    <p:sldId id="1344" r:id="rId26"/>
    <p:sldId id="1345" r:id="rId27"/>
    <p:sldId id="1346" r:id="rId28"/>
    <p:sldId id="1347" r:id="rId29"/>
    <p:sldId id="1348" r:id="rId30"/>
    <p:sldId id="1349" r:id="rId31"/>
    <p:sldId id="1350" r:id="rId32"/>
    <p:sldId id="1351" r:id="rId33"/>
    <p:sldId id="261" r:id="rId34"/>
    <p:sldId id="849" r:id="rId35"/>
    <p:sldId id="1304" r:id="rId36"/>
    <p:sldId id="1352" r:id="rId37"/>
    <p:sldId id="1353" r:id="rId38"/>
    <p:sldId id="263" r:id="rId39"/>
    <p:sldId id="264" r:id="rId40"/>
    <p:sldId id="1138" r:id="rId41"/>
    <p:sldId id="850" r:id="rId42"/>
    <p:sldId id="883" r:id="rId43"/>
    <p:sldId id="884" r:id="rId44"/>
    <p:sldId id="882" r:id="rId45"/>
    <p:sldId id="266" r:id="rId46"/>
    <p:sldId id="1313" r:id="rId47"/>
    <p:sldId id="1354" r:id="rId48"/>
    <p:sldId id="1355" r:id="rId49"/>
    <p:sldId id="1356" r:id="rId50"/>
    <p:sldId id="275" r:id="rId51"/>
    <p:sldId id="1129" r:id="rId52"/>
    <p:sldId id="1130" r:id="rId53"/>
    <p:sldId id="1143" r:id="rId54"/>
    <p:sldId id="1144" r:id="rId55"/>
    <p:sldId id="1145" r:id="rId56"/>
    <p:sldId id="1146" r:id="rId57"/>
    <p:sldId id="1135" r:id="rId58"/>
    <p:sldId id="854" r:id="rId59"/>
    <p:sldId id="1310" r:id="rId60"/>
    <p:sldId id="1311" r:id="rId61"/>
    <p:sldId id="1312" r:id="rId62"/>
    <p:sldId id="286" r:id="rId63"/>
    <p:sldId id="287" r:id="rId6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6607" userDrawn="1">
          <p15:clr>
            <a:srgbClr val="A4A3A4"/>
          </p15:clr>
        </p15:guide>
        <p15:guide id="3" pos="1073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D9E"/>
    <a:srgbClr val="B59E9E"/>
    <a:srgbClr val="A8C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" y="588"/>
      </p:cViewPr>
      <p:guideLst>
        <p:guide orient="horz" pos="3657"/>
        <p:guide pos="6607"/>
        <p:guide pos="1073"/>
        <p:guide orient="horz" pos="663"/>
        <p:guide orient="horz" pos="232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301ED-D689-4AD2-8F32-D5389C410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27659B4-26C4-4F1C-B6D6-45DFE177A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1AE2F1-5DB7-4785-BB2B-4C4F1005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0E1AB-71DF-4B39-B0B5-8EF03574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E34461-8F33-40EF-8E5D-2998D35C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23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A75899-BE4C-43DB-AC40-D250C5F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E872AF6-C241-4771-8A81-27958B3BE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7232EA-F29C-4287-8209-AB34B86C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AAB5E5-BABE-4853-900B-92F67209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A5BA39-FE6A-41DD-B173-70A639B5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9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B8C0897-30C8-4702-95DA-6E387432A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3E1695-0691-4799-9D68-BA193FBC5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3B495C-6A68-4B34-9FE8-D64F1976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B4E9EF-F11F-44CD-AF61-2B3F66CB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74B80B-5DF9-4133-8701-15C4B5CD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32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15E76D-C9E0-4072-9D0D-1B2EA6E5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62F0C7-E3DA-4958-A228-FF24F24A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BFD793-026C-4D1A-A4D1-5AF454BA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7202EA-4545-4584-A83A-29AC0673D59B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2023-01-14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96F2B7-9E27-4371-8CEE-B66CFD4E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FE5919-0050-4900-91B5-BC8F3499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56F5F-839D-4DF2-B2E2-1F40029F3BBC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61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3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81B54C-D8C7-49CA-8428-2CBEAF50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735747-C854-4A74-A9E5-4F8A2403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55B35A-4BA2-4B72-86E8-3FD74B7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2AB9E7-033F-454F-AE27-AB6E64B0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DD7B82-A76D-418F-BA18-632583ED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51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28D0A-1ACC-4912-AA6A-E2E318B5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317F0-ACBF-469D-B7F1-DB7EFF2E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1210C4-B58B-4FF8-A07A-4A675BA9E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7CBAD9-DCB0-4978-ABBA-BC41902D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63BA79-E93A-40D3-857A-86144693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17D6A6-C9F6-476F-ACAA-73C3EE0E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22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B56F1C-7323-4345-B9A7-B6C55DDF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6BF3A8-78DA-4EB9-B145-1C25D773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357173-BA68-43EC-8516-9B4FECB2B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0748476-A371-4822-A4C6-E59665F8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C951ADE-3715-453D-B48C-3621E484A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E6626EC-A864-4E30-8F65-5A545AD0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67CB4FA-0401-40D0-85C3-0F533DAB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365BF1A-3C19-4807-921A-84AB185A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7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D0115D-FD4D-4B33-8BDB-DC4D6B16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67CDB5F-C857-484B-9722-44769C1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676B4BF-512A-4F69-9C66-5CDFB3EB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273703-5537-4B9F-A3B0-C8E16E2A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2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147B13C-6B91-45CC-B6C8-5B23B76A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B64AEB4-E25B-4DF2-9F6E-1E1FA107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6BE08-F7FD-4922-A1BC-6E82B00B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0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AF592A-AA3A-4726-A5C9-65E751CE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DB0DFE-C130-4F89-B30C-B80D5CDD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1C3D45-358C-46E1-8006-A4C6A1731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D4DB7C-F88E-4647-8197-00FC643A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DBEA53-28EA-4D43-828A-AF4F15A2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BC2935-A252-422D-941C-75E729C5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14AE1B-C8A9-4CDE-97AA-ECA9C22C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74528A9-CFC0-4620-8CA1-CF63B378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4B226F-C1FE-4B0D-BB7C-2C21C673E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0A4098F-744D-467E-A31A-AC05E048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A3F8D4-7E56-4CAF-B61D-96D54D28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5A0EFF-5792-4070-96FF-A1BB0C43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B759686-F0A4-40EA-9688-9378F147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E599E5-ABB5-4A1C-BB3B-DD85D28B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303B13-5B26-444A-96AB-925D26C18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281C-C2F1-468A-ACFE-06D43963E027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9FE1A4-049A-431A-86A5-5F04413A5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962C61-2653-47B9-BE33-8DAEA448C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06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C1534B8-83E0-46BB-BCCC-132E07B9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92B22C-B050-4E7C-8C07-EA34926E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8C9F65-BF5B-492D-8827-527405F4D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02EA-4545-4584-A83A-29AC0673D59B}" type="datetimeFigureOut">
              <a:rPr lang="ko-KR" altLang="en-US" smtClean="0"/>
              <a:t>2023-01-14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429853-99B8-44E5-88CC-7C5DBE85A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AA9813-CA67-461F-A743-54CA92AF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27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microsoft.com/office/2007/relationships/hdphoto" Target="../media/hdphoto3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microsoft.com/office/2007/relationships/hdphoto" Target="../media/hdphoto2.wdp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microsoft.com/office/2007/relationships/hdphoto" Target="../media/hdphoto3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microsoft.com/office/2007/relationships/hdphoto" Target="../media/hdphoto4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microsoft.com/office/2007/relationships/hdphoto" Target="../media/hdphoto5.wdp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microsoft.com/office/2007/relationships/hdphoto" Target="../media/hdphoto5.wdp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microsoft.com/office/2007/relationships/hdphoto" Target="../media/hdphoto5.wdp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microsoft.com/office/2007/relationships/hdphoto" Target="../media/hdphoto5.wdp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4" Type="http://schemas.microsoft.com/office/2007/relationships/hdphoto" Target="../media/hdphoto5.wdp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microsoft.com/office/2007/relationships/hdphoto" Target="../media/hdphoto2.wdp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microsoft.com/office/2007/relationships/hdphoto" Target="../media/hdphoto7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01A8396-F82A-43E1-B8F7-37CB96F8BAA1}"/>
              </a:ext>
            </a:extLst>
          </p:cNvPr>
          <p:cNvSpPr/>
          <p:nvPr/>
        </p:nvSpPr>
        <p:spPr>
          <a:xfrm>
            <a:off x="1626420" y="975555"/>
            <a:ext cx="61923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 참되게 예배하는 자들은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영과 진리로 예배할 때가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오나니</a:t>
            </a: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곧 이때라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아버지께서는 자기에게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이렇게 예배하는 자들을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찾으시느니라</a:t>
            </a:r>
            <a:endParaRPr kumimoji="0" lang="en-US" altLang="ko-KR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[</a:t>
            </a:r>
            <a:r>
              <a:rPr kumimoji="0" lang="ko-KR" altLang="en-US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 </a:t>
            </a:r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4:23]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617F7-CC28-4662-A021-3BB9ED726DAD}"/>
              </a:ext>
            </a:extLst>
          </p:cNvPr>
          <p:cNvSpPr txBox="1"/>
          <p:nvPr/>
        </p:nvSpPr>
        <p:spPr>
          <a:xfrm>
            <a:off x="1629603" y="3478694"/>
            <a:ext cx="4160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Yet a time is coming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and has now come when the true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will worship the Father in spirit and truth,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for they are the kind of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the Father seeks.</a:t>
            </a:r>
          </a:p>
          <a:p>
            <a:r>
              <a:rPr kumimoji="0" lang="en-US" altLang="ko-KR" sz="1400" b="1" spc="-15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[John 4:23]</a:t>
            </a:r>
            <a:endParaRPr kumimoji="0" lang="ko-KR" altLang="en-US" sz="1400" b="1" spc="-15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  <a:cs typeface="Times New Roman" pitchFamily="18" charset="0"/>
            </a:endParaRPr>
          </a:p>
          <a:p>
            <a:endParaRPr lang="ko-KR" altLang="en-US" sz="1600" spc="-150" dirty="0">
              <a:solidFill>
                <a:schemeClr val="bg1">
                  <a:lumMod val="9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6BF96C75-5B60-4014-A1DA-06B20507BD7C}"/>
              </a:ext>
            </a:extLst>
          </p:cNvPr>
          <p:cNvCxnSpPr/>
          <p:nvPr/>
        </p:nvCxnSpPr>
        <p:spPr>
          <a:xfrm>
            <a:off x="1709115" y="3448874"/>
            <a:ext cx="3946249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file232.uf.daum.net/image/227C57395408820E0A1F94">
            <a:extLst>
              <a:ext uri="{FF2B5EF4-FFF2-40B4-BE49-F238E27FC236}">
                <a16:creationId xmlns:a16="http://schemas.microsoft.com/office/drawing/2014/main" id="{DEB62763-8EB1-4B0D-A2A8-1AD715B74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223" b="95803" l="59852" r="95539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325" t="58025" r="6596"/>
          <a:stretch/>
        </p:blipFill>
        <p:spPr bwMode="auto">
          <a:xfrm>
            <a:off x="8683901" y="3210335"/>
            <a:ext cx="1928191" cy="287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56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52881" y="1201803"/>
            <a:ext cx="8291052" cy="2996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우리 가는 이 길 세상이 미련하다 해도</a:t>
            </a:r>
            <a:b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우리는 주가 보여주신 그 한 소망 있으니</a:t>
            </a:r>
            <a:b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어둠의 조각조차 그곳에 발 들이지 못해</a:t>
            </a:r>
            <a:b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당신의 나라에 우리 영원히 거하네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1022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62212" y="1313770"/>
            <a:ext cx="8202887" cy="3735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우리 가는 이 길 세상이 미련하다 해도</a:t>
            </a:r>
            <a:b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우리는 주가 보여주신 그 한 소망 있으니</a:t>
            </a:r>
            <a:b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어둠의 조각조차 그곳에 발 들이지 못해</a:t>
            </a:r>
            <a:b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당신의 나라에 우리 영원히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9650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0168" y="1348182"/>
            <a:ext cx="5191806" cy="324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송축해 내 영혼 내 영혼아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거룩하신 이름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이전에 없었던 노래로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나 주님을 경배해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912E98-F4DA-CACC-C9D7-F555352569FD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해가 뜨는 아침 밝았네 </a:t>
            </a:r>
            <a:r>
              <a:rPr lang="en-US" altLang="ko-KR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(10000 </a:t>
            </a:r>
            <a:r>
              <a:rPr lang="en-US" altLang="ko-KR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Reasons)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1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3408" y="1420858"/>
            <a:ext cx="71202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해가 뜨는 새 아침 밝았네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이제 다시 주님 찬양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무슨 일이나 어떤 일이 내게 놓여도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저녁이 올 땐 나는 노래해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3939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24975" y="1328494"/>
            <a:ext cx="5518818" cy="324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노하기를 </a:t>
            </a:r>
            <a:r>
              <a:rPr lang="ko-KR" altLang="ko-KR" sz="4000" b="1" spc="-2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더디하시는</a:t>
            </a: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주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그의 크신 사랑 넘치네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선하심 내가 노래하리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수많은 이유로 나 노래해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6557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329057" y="1164481"/>
            <a:ext cx="184731" cy="1396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DB62B-3E5E-BC49-9BD8-7FF681553E57}"/>
              </a:ext>
            </a:extLst>
          </p:cNvPr>
          <p:cNvSpPr txBox="1"/>
          <p:nvPr/>
        </p:nvSpPr>
        <p:spPr>
          <a:xfrm>
            <a:off x="1171738" y="1328665"/>
            <a:ext cx="5191806" cy="324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송축해 내 영혼 내 영혼아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거룩하신 이름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이전에 없었던 노래로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나 주님을 경배해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636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460108" y="909900"/>
            <a:ext cx="4740721" cy="57054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높은 산들이 낮아지고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험한 길이 평탄해지고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골짜기가 메워지는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새로운 하늘과 땅이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우리 가운데 소망으로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자리 잡아 꿈을 꾸게 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불합리한 현실 속에서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사랑을 </a:t>
            </a:r>
            <a:r>
              <a:rPr lang="ko-KR" altLang="ko-KR" sz="4000" b="1" spc="-2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외치게해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DD2D03-0203-E13C-C0BE-6E9EF4DD2465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주의나라</a:t>
            </a:r>
            <a:r>
              <a:rPr lang="en-US" altLang="ko-KR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21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550704" y="1061844"/>
            <a:ext cx="4165564" cy="5089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 땅 가운데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이뤄지리 우릴 통해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주가 일 하시네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나라 주의 뜻이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 땅 가운데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이뤄지리 우릴 통해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주가 일 하시네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2383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342490" y="1284751"/>
            <a:ext cx="4165564" cy="324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나라 주의 뜻이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 땅 가운데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이뤄지리 우릴 통해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주가 일 하시네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630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60998" y="1075026"/>
            <a:ext cx="7831743" cy="3004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나의 소망 되신 주 </a:t>
            </a:r>
            <a:endParaRPr lang="en-US" altLang="ko-KR" sz="4000" b="1" kern="0" spc="-15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주를 바라봅니다</a:t>
            </a:r>
            <a:endParaRPr lang="en-US" altLang="ko-KR" sz="4000" b="1" kern="0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다시 오실 나의 왕</a:t>
            </a:r>
            <a:endParaRPr lang="en-US" altLang="ko-KR" sz="4000" b="1" kern="0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주를 기다립니다</a:t>
            </a:r>
            <a:r>
              <a:rPr lang="en-US" altLang="ko-KR" sz="4000" b="1" kern="0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D8D70-A2BA-A4BA-0EC1-5CA6DA4F96EB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밤이나 낮이나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3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예배의 부름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8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Call to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1011711" y="1019042"/>
            <a:ext cx="7831743" cy="3997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밤이나 낮이나 어제나 오늘도</a:t>
            </a:r>
            <a:endParaRPr lang="en-US" altLang="ko-KR" sz="40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영원히 주만 찬양해</a:t>
            </a:r>
            <a:endParaRPr lang="en-US" altLang="ko-KR" sz="40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괴롭고 </a:t>
            </a: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슬플때</a:t>
            </a: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낙망하여</a:t>
            </a: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넘어져도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언제나 주만 찬양하겠네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677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E4F148-9BCA-D7D3-3B67-0678ED671E2E}"/>
              </a:ext>
            </a:extLst>
          </p:cNvPr>
          <p:cNvSpPr txBox="1"/>
          <p:nvPr/>
        </p:nvSpPr>
        <p:spPr>
          <a:xfrm>
            <a:off x="1050245" y="1438070"/>
            <a:ext cx="6841938" cy="5212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풍요의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강물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흐르는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부요한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땅에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때에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​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거치른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광야와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같은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인생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길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걸어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갈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때도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94780-44F3-9D62-99EC-3204D82F043F}"/>
              </a:ext>
            </a:extLst>
          </p:cNvPr>
          <p:cNvSpPr txBox="1"/>
          <p:nvPr/>
        </p:nvSpPr>
        <p:spPr>
          <a:xfrm>
            <a:off x="395536" y="0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 이름 찬양 </a:t>
            </a:r>
            <a:r>
              <a:rPr lang="en-US" altLang="ko-KR" sz="1800" b="1" kern="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Blessead</a:t>
            </a:r>
            <a:r>
              <a:rPr lang="en-US" altLang="ko-KR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be your name </a:t>
            </a:r>
            <a:r>
              <a:rPr lang="ko-KR" altLang="en-US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35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6755" y="1159772"/>
            <a:ext cx="6841938" cy="3689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햇살이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나를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비추고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만물이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새롭게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될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때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​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가는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길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험할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지라도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고통이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따를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지라도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7443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06562" y="1096394"/>
            <a:ext cx="8656537" cy="5235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모든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축복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주신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어둔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날이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다가와도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난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외치리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​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주의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영화로운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이름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찬양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algn="ctr"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 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6779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15560" y="1382143"/>
            <a:ext cx="6462025" cy="1842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주님은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주시며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주님은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 </a:t>
            </a: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찾으시네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Arial" panose="020B0604020202020204" pitchFamily="34" charset="0"/>
              </a:rPr>
              <a:t>내 맘에 하는 말 주 찬양합니다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669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0168" y="1348182"/>
            <a:ext cx="5191806" cy="416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자비 춤추게 하네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모든 것 다해 찬양해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춤을 추며 자비 감사해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912E98-F4DA-CACC-C9D7-F555352569FD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춤추는 세대 </a:t>
            </a:r>
            <a:r>
              <a:rPr lang="en-US" altLang="ko-KR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(Dancing generation) 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12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10E59D-CEBB-A1F5-577E-17F5D0C7A43E}"/>
              </a:ext>
            </a:extLst>
          </p:cNvPr>
          <p:cNvSpPr txBox="1"/>
          <p:nvPr/>
        </p:nvSpPr>
        <p:spPr>
          <a:xfrm>
            <a:off x="1040168" y="1348182"/>
            <a:ext cx="5191806" cy="416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 영광 외치게 하네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온 땅에서 주 높이며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영광 소리쳐 찬양해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6092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13251" y="1052513"/>
            <a:ext cx="5518818" cy="4289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넘쳐흐르는 용서 받은 영혼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이제 주를 보네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우린 멈출 수 없어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97751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805456" y="305068"/>
            <a:ext cx="506773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우리는 춤추는 세대 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 크신 자비로 춤추리라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자비로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 영광 외치는 </a:t>
            </a:r>
            <a:r>
              <a:rPr lang="ko-KR" altLang="ko-KR" sz="4000" b="1" spc="-2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세대되리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놀라운 주 영광 외치리라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주의 영광을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736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80190" y="928561"/>
            <a:ext cx="6545061" cy="3689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내게 주어진 삶이 한없이 버거워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또 의심하며 마음 흔들려도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내게 주어진 삶은 주님의 것이라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그 믿음으로 </a:t>
            </a:r>
            <a:r>
              <a:rPr lang="ko-KR" altLang="ko-KR" sz="4000" b="1" spc="-2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이길을</a:t>
            </a: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걸으리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DD2D03-0203-E13C-C0BE-6E9EF4DD2465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 곁에 설 때 까지 </a:t>
            </a:r>
            <a:r>
              <a:rPr lang="en-US" altLang="ko-KR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0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다함께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찬양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2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Praise &amp;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734616" y="2967335"/>
            <a:ext cx="4722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아이노스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찬양단</a:t>
            </a:r>
            <a:endParaRPr lang="ko-KR" altLang="en-US"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3732695" y="3890665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Ainos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4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24975" y="1328494"/>
            <a:ext cx="6545061" cy="27661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그 나라 주가 맡기셨으니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 내게 말씀 한대로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순종하며 세상이 주를 보게 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9185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329057" y="1164481"/>
            <a:ext cx="184731" cy="1396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DB62B-3E5E-BC49-9BD8-7FF681553E57}"/>
              </a:ext>
            </a:extLst>
          </p:cNvPr>
          <p:cNvSpPr txBox="1"/>
          <p:nvPr/>
        </p:nvSpPr>
        <p:spPr>
          <a:xfrm>
            <a:off x="1171738" y="1328665"/>
            <a:ext cx="502701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그</a:t>
            </a:r>
            <a:r>
              <a:rPr lang="en-US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나라 주가 맡기셨으니</a:t>
            </a:r>
            <a:endParaRPr lang="en-US" altLang="ko-KR" sz="4000" b="1" spc="-2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부르신 자리 섬기며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주만 예배하리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 곁에 설때까지</a:t>
            </a:r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8198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B8A86CA0-66B6-4E53-A84A-2D870A874A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B6FEC5-0945-499D-B633-1BB131FDDA8E}"/>
              </a:ext>
            </a:extLst>
          </p:cNvPr>
          <p:cNvSpPr txBox="1"/>
          <p:nvPr/>
        </p:nvSpPr>
        <p:spPr>
          <a:xfrm>
            <a:off x="4358189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송국현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집사</a:t>
            </a:r>
          </a:p>
        </p:txBody>
      </p:sp>
    </p:spTree>
    <p:extLst>
      <p:ext uri="{BB962C8B-B14F-4D97-AF65-F5344CB8AC3E}">
        <p14:creationId xmlns:p14="http://schemas.microsoft.com/office/powerpoint/2010/main" val="3292924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&amp;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특송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312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Offering &amp; Offertory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648100" y="2967335"/>
            <a:ext cx="4895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위한 이곳에</a:t>
            </a: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6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81901" y="1182199"/>
            <a:ext cx="4394152" cy="5089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주를 위한 이곳에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예배하는 자들 중에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그가 찾는 이 없어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주님께서 슬퍼하시네</a:t>
            </a: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E3197B6-0ECD-41D4-AF51-FA796997DB2B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C94D35-7B18-4511-3708-CA829FABAC71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주를 위한 이곳에  </a:t>
            </a:r>
            <a:r>
              <a:rPr lang="en-US" altLang="ko-KR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(This place for God) 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10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214394" y="1061844"/>
            <a:ext cx="459613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주님이 찾으시는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그 한 사람 그 예배자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내가 그 사람 되길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간절히 주께 예배하네</a:t>
            </a:r>
          </a:p>
          <a:p>
            <a:br>
              <a:rPr lang="ko-KR" altLang="en-US" sz="4000" dirty="0"/>
            </a:b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405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328480" y="1284751"/>
            <a:ext cx="5314275" cy="4474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주 은혜로 이곳에 서 있네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주 임재에 엎드려 절하네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그 어느 것도 난 필요 없네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주님만 경배해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856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5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 of Offering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4ADADC9-D0F5-4673-9E59-43750E3460E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07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B2E8E32-7EED-4831-8E0F-028F884E7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355836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9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471661" y="1977139"/>
            <a:ext cx="5016951" cy="2717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환영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교회에 처음 나오신 분들을 주님의 이름으로 환영합니다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 err="1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설파티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1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22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일에는 설파티로 모이겠습니다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 err="1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사무년회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1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29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 주일에는 </a:t>
            </a:r>
            <a:r>
              <a:rPr lang="ko-KR" altLang="en-US" sz="24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사무년회로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모이겠습니다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7E92D83-070F-4DA1-B472-53B070CD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4319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40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60998" y="1075026"/>
            <a:ext cx="7831743" cy="5348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해가 뜨는 데부터</a:t>
            </a:r>
            <a:endParaRPr lang="en-US" altLang="ko-KR" sz="40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해가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지는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데까지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아름다움은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끝이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없고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낮은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자의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하나님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이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땅을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두루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살피며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 공의와 사랑을 보게 </a:t>
            </a:r>
            <a:r>
              <a:rPr lang="ko-KR" altLang="en-US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하시리라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D8D70-A2BA-A4BA-0EC1-5CA6DA4F96EB}"/>
              </a:ext>
            </a:extLst>
          </p:cNvPr>
          <p:cNvSpPr txBox="1"/>
          <p:nvPr/>
        </p:nvSpPr>
        <p:spPr>
          <a:xfrm>
            <a:off x="520182" y="-20761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18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해가 뜨는 데부터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24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304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– 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4958409" cy="2996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아주 먼 옛날 하늘에서는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당신을 향한 계획 있었죠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하나님께서 바라보시고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좋았더라고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말씀하셨네</a:t>
            </a:r>
          </a:p>
        </p:txBody>
      </p:sp>
    </p:spTree>
    <p:extLst>
      <p:ext uri="{BB962C8B-B14F-4D97-AF65-F5344CB8AC3E}">
        <p14:creationId xmlns:p14="http://schemas.microsoft.com/office/powerpoint/2010/main" val="2922665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5827236" cy="2996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 세상 그 무엇보다 귀하게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나의 손으로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창조하였노라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내가 너로 인하여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기뻐하노라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내가 너를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사랑하노라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8634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4416594" cy="2258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사랑해요 축복해요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마음에 우리의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사랑을 드려요</a:t>
            </a:r>
          </a:p>
        </p:txBody>
      </p:sp>
    </p:spTree>
    <p:extLst>
      <p:ext uri="{BB962C8B-B14F-4D97-AF65-F5344CB8AC3E}">
        <p14:creationId xmlns:p14="http://schemas.microsoft.com/office/powerpoint/2010/main" val="2290484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37879" cy="2258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너는 시냇가에 심은 나무라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하나님의 사랑 안에 믿음뿌리 내리고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뜻대로 주의 뜻대로 항상 살리라</a:t>
            </a:r>
          </a:p>
        </p:txBody>
      </p:sp>
    </p:spTree>
    <p:extLst>
      <p:ext uri="{BB962C8B-B14F-4D97-AF65-F5344CB8AC3E}">
        <p14:creationId xmlns:p14="http://schemas.microsoft.com/office/powerpoint/2010/main" val="1074315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성경봉독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69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Scripture Reading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973416" y="3397133"/>
            <a:ext cx="3970683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누가복음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10:25-37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절</a:t>
            </a:r>
            <a:endParaRPr lang="ko-KR" altLang="en-US" sz="24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/>
          <p:nvPr/>
        </p:nvCxnSpPr>
        <p:spPr>
          <a:xfrm>
            <a:off x="5973417" y="4025348"/>
            <a:ext cx="3329609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8D59776C-7C3A-48EF-A8E5-DCDC9A0E8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21" y="3902656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F2E8B0-71A8-3E97-AD28-AB671AAFF50C}"/>
              </a:ext>
            </a:extLst>
          </p:cNvPr>
          <p:cNvSpPr txBox="1"/>
          <p:nvPr/>
        </p:nvSpPr>
        <p:spPr>
          <a:xfrm>
            <a:off x="6024560" y="4148041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서혜승 자매</a:t>
            </a:r>
          </a:p>
        </p:txBody>
      </p:sp>
    </p:spTree>
    <p:extLst>
      <p:ext uri="{BB962C8B-B14F-4D97-AF65-F5344CB8AC3E}">
        <p14:creationId xmlns:p14="http://schemas.microsoft.com/office/powerpoint/2010/main" val="2554137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누가복음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4416594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10:25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어떤 율법교사가 일어나 예수를 시험하여 이르되 선생님 내가 무엇을 하여야 영생을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얻으리이까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10:26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예수께서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이르시되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율법에 무엇이라 기록되었으며 네가 어떻게 읽느냐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10:27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대답하여 이르되 네 마음을 다하며 목숨을 다하며 힘을 다하며 뜻을 다하여 주 너의 하나님을 사랑하고 또한 네 이웃을 네 자신 같이 사랑하라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하였나이다</a:t>
            </a:r>
            <a:endParaRPr lang="en-US" altLang="ko-KR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10:28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예수께서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이르시되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네 대답이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옳도다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이를 행하라 그러면 살리라 하시니</a:t>
            </a: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4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누가복음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4416594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10:29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 사람이 자기를 옳게 보이려고 예수께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여짜오되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그러면 내 이웃이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누구니이까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10:30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예수께서 대답하여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이르시되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어떤 사람이 예루살렘에서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여리고로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내려가다가 강도를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만나매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강도들이 그 옷을 벗기고 때려 거의 죽은 것을 버리고 갔더라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10:31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마침 한 제사장이 그 길로 내려가다가 그를 보고 피하여 지나가고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10:32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또 이와 같이 한 레위인도 그 곳에 이르러 그를 보고 피하여 지나가되</a:t>
            </a: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095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누가복음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3575338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10:33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어떤 사마리아 사람은 여행하는 중 거기 이르러 그를 보고 불쌍히 여겨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10:34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가까이 가서 기름과 포도주를 그 상처에 붓고 싸매고 자기 짐승에 태워 주막으로 데리고 가서 돌보아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주니라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10:35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 이튿날 그가 주막 주인에게 데나리온 둘을 내어 주며 이르되 이 사람을 돌보아 주라 비용이 더 들면 내가 돌아올 때에 갚으리라 하였으니</a:t>
            </a: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92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누가복음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1995418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10:36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네 생각에는 이 세 사람 중에 누가 강도 만난 자의 이웃이 되겠느냐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10:37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이르되 자비를 베푼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자니이다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예수께서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이르시되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가서 너도 이와 같이 하라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하시니라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937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2280189" y="2044386"/>
            <a:ext cx="334134" cy="1113135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678419" y="2133837"/>
            <a:ext cx="277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예수님을 만난 사람들 </a:t>
            </a:r>
            <a:r>
              <a:rPr kumimoji="0" lang="en-US" altLang="ko-KR" sz="2000" b="0" i="0" u="none" strike="noStrike" kern="1200" cap="none" spc="-15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14</a:t>
            </a:r>
            <a:endParaRPr kumimoji="0" lang="ko-KR" altLang="en-US" sz="2000" b="0" i="0" u="none" strike="noStrike" kern="1200" cap="none" spc="-15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678419" y="2609287"/>
            <a:ext cx="58544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너도 이와 같이 하라 </a:t>
            </a:r>
            <a:r>
              <a:rPr kumimoji="0" lang="en-US" altLang="ko-KR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(</a:t>
            </a:r>
            <a:r>
              <a:rPr kumimoji="0" lang="ko-KR" altLang="en-US" sz="3000" b="0" i="0" u="none" strike="noStrike" kern="1200" cap="none" spc="-15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눅</a:t>
            </a:r>
            <a:r>
              <a:rPr kumimoji="0" lang="en-US" altLang="ko-KR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10:25-37</a:t>
            </a:r>
            <a:r>
              <a:rPr kumimoji="0" lang="ko-KR" altLang="en-US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절</a:t>
            </a:r>
            <a:r>
              <a:rPr kumimoji="0" lang="en-US" altLang="ko-KR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)</a:t>
            </a:r>
            <a:endParaRPr kumimoji="0" lang="ko-KR" altLang="en-US" sz="3000" b="0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537237-76D7-4EEF-A473-FC173A18EA64}"/>
              </a:ext>
            </a:extLst>
          </p:cNvPr>
          <p:cNvSpPr txBox="1"/>
          <p:nvPr/>
        </p:nvSpPr>
        <p:spPr>
          <a:xfrm>
            <a:off x="7402296" y="3878581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박상도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 목사</a:t>
            </a: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>
            <a:cxnSpLocks/>
          </p:cNvCxnSpPr>
          <p:nvPr/>
        </p:nvCxnSpPr>
        <p:spPr>
          <a:xfrm>
            <a:off x="7295322" y="3815236"/>
            <a:ext cx="223768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9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1011711" y="1019042"/>
            <a:ext cx="7831743" cy="5348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해가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뜨는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데부터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해가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뜨는데까지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아름다움을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찬양하고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천한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자의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하나님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이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땅을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두루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살피며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선함과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인자를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보게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하시리라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6848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970386" y="556390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여는 말</a:t>
            </a:r>
            <a:endParaRPr kumimoji="0" lang="ko-KR" altLang="en-US" sz="3600" b="0" i="0" u="none" strike="noStrike" kern="1200" cap="none" spc="-15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0.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낭만이 </a:t>
            </a:r>
            <a:r>
              <a:rPr kumimoji="0" lang="ko-KR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없어서일까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죽어도 좋아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영생</a:t>
            </a:r>
          </a:p>
        </p:txBody>
      </p:sp>
    </p:spTree>
    <p:extLst>
      <p:ext uri="{BB962C8B-B14F-4D97-AF65-F5344CB8AC3E}">
        <p14:creationId xmlns:p14="http://schemas.microsoft.com/office/powerpoint/2010/main" val="24104334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798930" y="55639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-15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1.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예수께 나아온 율법교사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율법교사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율법교사의 세 가지 의무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1079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2606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2.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영생에 관한 질문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예수를 시험하여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(25)</a:t>
            </a: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내가 무엇을 하여야 영생을 </a:t>
            </a:r>
            <a:r>
              <a:rPr kumimoji="0" lang="ko-KR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얻으리이까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?(25)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788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3238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3.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예수님의 첫 번째 질문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네가 어떻게 읽느냐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?(26)</a:t>
            </a: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내 이웃이 </a:t>
            </a:r>
            <a:r>
              <a:rPr kumimoji="0" lang="ko-KR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누구니이까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?(29)</a:t>
            </a:r>
          </a:p>
        </p:txBody>
      </p:sp>
    </p:spTree>
    <p:extLst>
      <p:ext uri="{BB962C8B-B14F-4D97-AF65-F5344CB8AC3E}">
        <p14:creationId xmlns:p14="http://schemas.microsoft.com/office/powerpoint/2010/main" val="41807090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2252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4.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예수님의 비유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강도 만난 자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(30-32)</a:t>
            </a: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사마리아 사람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(33)</a:t>
            </a:r>
          </a:p>
        </p:txBody>
      </p:sp>
    </p:spTree>
    <p:extLst>
      <p:ext uri="{BB962C8B-B14F-4D97-AF65-F5344CB8AC3E}">
        <p14:creationId xmlns:p14="http://schemas.microsoft.com/office/powerpoint/2010/main" val="30932705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5670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5.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누가 강도 만난 자의 이웃이 되겠느냐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?(36)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누가 강도 만난 자의 이웃이 되겠느냐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(36)</a:t>
            </a: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가서 너도 이와 같이 하라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(37)</a:t>
            </a:r>
          </a:p>
        </p:txBody>
      </p:sp>
    </p:spTree>
    <p:extLst>
      <p:ext uri="{BB962C8B-B14F-4D97-AF65-F5344CB8AC3E}">
        <p14:creationId xmlns:p14="http://schemas.microsoft.com/office/powerpoint/2010/main" val="26674000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970386" y="556390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맺는 말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0.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너도 이와 같이 하라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무엇을 하여야 영생을 </a:t>
            </a:r>
            <a:r>
              <a:rPr kumimoji="0" lang="ko-KR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얻으리이까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</a:t>
            </a:r>
          </a:p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거듭나야 한다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.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2805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B59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파송찬양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Sacrifice Praise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046486" y="2967335"/>
            <a:ext cx="4099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부르신 곳에서</a:t>
            </a: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4449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6FCA7A-1C72-B9BF-78DB-FAEE578BA356}"/>
              </a:ext>
            </a:extLst>
          </p:cNvPr>
          <p:cNvSpPr txBox="1"/>
          <p:nvPr/>
        </p:nvSpPr>
        <p:spPr>
          <a:xfrm>
            <a:off x="1062173" y="1345737"/>
            <a:ext cx="6588663" cy="4166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사랑과 진리의 한줄기 빛 보네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내 몸을 감싸며 주어지는 평안함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그 사랑을 느끼네</a:t>
            </a: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0500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E52CFA-317F-CC59-2DC5-057D88CC7E41}"/>
              </a:ext>
            </a:extLst>
          </p:cNvPr>
          <p:cNvSpPr txBox="1"/>
          <p:nvPr/>
        </p:nvSpPr>
        <p:spPr>
          <a:xfrm>
            <a:off x="1125918" y="1686104"/>
            <a:ext cx="7447232" cy="324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부르신 곳에서 나는 예배하네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어떤 상황에도 나는 예배하네</a:t>
            </a:r>
          </a:p>
          <a:p>
            <a:pPr algn="ctr"/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439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3199" y="1117827"/>
            <a:ext cx="6571030" cy="3752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날에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우린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자랑되어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함께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아름다움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세워가리라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사랑은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끝이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없고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자비는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영원하며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시작에서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끝까지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한결같네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961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FD7937-81DD-9659-D3E0-C45C26DE1F14}"/>
              </a:ext>
            </a:extLst>
          </p:cNvPr>
          <p:cNvSpPr txBox="1"/>
          <p:nvPr/>
        </p:nvSpPr>
        <p:spPr>
          <a:xfrm>
            <a:off x="832709" y="333032"/>
            <a:ext cx="6261651" cy="8928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내가 걸어갈 때 길이 되고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살아갈 때 삶이 되는 그곳에서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나는 예배하네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내가 걸어갈 때 길이 되고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살아갈 때 삶이 되는 그곳에서</a:t>
            </a:r>
          </a:p>
          <a:p>
            <a:pPr>
              <a:lnSpc>
                <a:spcPct val="150000"/>
              </a:lnSpc>
            </a:pPr>
            <a:r>
              <a:rPr lang="ko-KR" altLang="en-US" sz="4000" b="1" i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</a:rPr>
              <a:t>예배하네</a:t>
            </a: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 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 algn="ctr"/>
            <a:endParaRPr lang="ko-KR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9740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Benediction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2" name="Picture 4" descr="Choir, Gospel, People, Group, Standing">
            <a:extLst>
              <a:ext uri="{FF2B5EF4-FFF2-40B4-BE49-F238E27FC236}">
                <a16:creationId xmlns:a16="http://schemas.microsoft.com/office/drawing/2014/main" id="{5CC8055B-E2E1-4A2B-B18C-C531877E1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55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176244" y="2706686"/>
            <a:ext cx="3839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성도간 교제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5041866" y="3689650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Refreshment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Picture 2" descr="http://pds39.cafe.daum.net/image/11/cafe/2007/07/07/20/25/468f780be3cd9">
            <a:extLst>
              <a:ext uri="{FF2B5EF4-FFF2-40B4-BE49-F238E27FC236}">
                <a16:creationId xmlns:a16="http://schemas.microsoft.com/office/drawing/2014/main" id="{12397FCF-59F6-4843-8A4F-939FC06B4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prstClr val="white">
                <a:lumMod val="95000"/>
                <a:tint val="45000"/>
                <a:satMod val="400000"/>
              </a:prst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016" b="82422" l="1270" r="97266">
                        <a14:foregroundMark x1="58496" y1="76953" x2="56152" y2="76563"/>
                        <a14:foregroundMark x1="47266" y1="70833" x2="48730" y2="77083"/>
                        <a14:foregroundMark x1="40625" y1="72656" x2="41699" y2="78125"/>
                        <a14:foregroundMark x1="47363" y1="79818" x2="49023" y2="75391"/>
                        <a14:foregroundMark x1="46484" y1="77995" x2="46973" y2="72656"/>
                        <a14:foregroundMark x1="1367" y1="71615" x2="13379" y2="71615"/>
                        <a14:foregroundMark x1="13379" y1="71615" x2="31738" y2="70703"/>
                        <a14:foregroundMark x1="31738" y1="70703" x2="32129" y2="70703"/>
                        <a14:foregroundMark x1="2734" y1="76693" x2="1660" y2="79818"/>
                        <a14:foregroundMark x1="50391" y1="71615" x2="56543" y2="73047"/>
                        <a14:foregroundMark x1="49707" y1="80599" x2="55566" y2="80599"/>
                        <a14:foregroundMark x1="55566" y1="80599" x2="56445" y2="80469"/>
                        <a14:foregroundMark x1="59473" y1="73828" x2="68164" y2="72917"/>
                        <a14:foregroundMark x1="63672" y1="79036" x2="72754" y2="79036"/>
                        <a14:foregroundMark x1="68359" y1="74479" x2="74414" y2="74479"/>
                        <a14:foregroundMark x1="74414" y1="74479" x2="77051" y2="74349"/>
                        <a14:foregroundMark x1="75586" y1="75391" x2="84863" y2="74089"/>
                        <a14:foregroundMark x1="87109" y1="80599" x2="91699" y2="79167"/>
                        <a14:foregroundMark x1="91113" y1="75651" x2="97168" y2="73828"/>
                        <a14:foregroundMark x1="97168" y1="73828" x2="97266" y2="73828"/>
                      </a14:backgroundRemoval>
                    </a14:imgEffect>
                    <a14:imgEffect>
                      <a14:saturation sat="84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058" b="15347"/>
          <a:stretch/>
        </p:blipFill>
        <p:spPr bwMode="auto">
          <a:xfrm>
            <a:off x="1620078" y="5446355"/>
            <a:ext cx="9144000" cy="1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913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27049" y="1316562"/>
            <a:ext cx="5519460" cy="4224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사랑은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끝이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없고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자비는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영원하며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시작에서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끝까지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한결같네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그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40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사랑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 algn="ctr"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ko-KR" sz="1800" kern="0" dirty="0">
                <a:solidFill>
                  <a:srgbClr val="615E5D"/>
                </a:solidFill>
                <a:effectLst/>
                <a:latin typeface="Helvetica" panose="020B0604020202020204" pitchFamily="34" charset="0"/>
                <a:ea typeface="굴림체" panose="020B0609000101010101" pitchFamily="49" charset="-127"/>
                <a:cs typeface="Times New Roman" panose="02020603050405020304" pitchFamily="18" charset="0"/>
              </a:rPr>
              <a:t> 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911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E4F148-9BCA-D7D3-3B67-0678ED671E2E}"/>
              </a:ext>
            </a:extLst>
          </p:cNvPr>
          <p:cNvSpPr txBox="1"/>
          <p:nvPr/>
        </p:nvSpPr>
        <p:spPr>
          <a:xfrm>
            <a:off x="1134221" y="1220464"/>
            <a:ext cx="8656537" cy="3735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어둔 날 다 지나고 그가 빛을 발하리</a:t>
            </a:r>
            <a:br>
              <a:rPr lang="en-GB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쓰러져 가는 우리 영혼 주가 붙잡아 </a:t>
            </a:r>
            <a:r>
              <a:rPr lang="ko-KR" altLang="ko-KR" sz="4000" b="1" kern="10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주시리</a:t>
            </a:r>
            <a:br>
              <a:rPr lang="en-GB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Times New Roman" panose="02020603050405020304" pitchFamily="18" charset="0"/>
              </a:rPr>
              <a:t>우린 쉬지 않으리 이 길에 끝이 있으니</a:t>
            </a:r>
            <a:br>
              <a:rPr lang="en-GB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한 걸음 한 걸음 주와 함께 걸으리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94780-44F3-9D62-99EC-3204D82F043F}"/>
              </a:ext>
            </a:extLst>
          </p:cNvPr>
          <p:cNvSpPr txBox="1"/>
          <p:nvPr/>
        </p:nvSpPr>
        <p:spPr>
          <a:xfrm>
            <a:off x="395536" y="0"/>
            <a:ext cx="6097554" cy="37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어둔날</a:t>
            </a:r>
            <a:r>
              <a:rPr lang="ko-KR" altLang="en-US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다 지나고</a:t>
            </a:r>
            <a:endParaRPr lang="en-US" altLang="ko-KR" sz="18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44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15560" y="1191849"/>
            <a:ext cx="8783174" cy="4474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우리의 걸음이 끝나는 그</a:t>
            </a:r>
            <a:r>
              <a:rPr lang="en-US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 </a:t>
            </a: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날</a:t>
            </a:r>
            <a:br>
              <a:rPr lang="en-GB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매 순간 함께 하신 이 우릴 </a:t>
            </a:r>
            <a:r>
              <a:rPr lang="ko-KR" altLang="ko-KR" sz="4000" b="1" kern="100" dirty="0" err="1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안아주시리</a:t>
            </a:r>
            <a:br>
              <a:rPr lang="en-GB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더 이상 눈물 없으리 당신의 그 나라 안에서</a:t>
            </a:r>
            <a:br>
              <a:rPr lang="en-GB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</a:br>
            <a:r>
              <a:rPr lang="ko-KR" altLang="ko-KR" sz="4000" b="1" kern="10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이제 영원히 주 품 안에서 우리 찬양하겠네</a:t>
            </a: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ko-KR" altLang="ko-KR" sz="4000" b="1" kern="10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067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15275</TotalTime>
  <Words>1214</Words>
  <Application>Microsoft Office PowerPoint</Application>
  <PresentationFormat>와이드스크린</PresentationFormat>
  <Paragraphs>254</Paragraphs>
  <Slides>62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62</vt:i4>
      </vt:variant>
    </vt:vector>
  </HeadingPairs>
  <TitlesOfParts>
    <vt:vector size="71" baseType="lpstr">
      <vt:lpstr>Adobe 명조 Std M</vt:lpstr>
      <vt:lpstr>KoPub돋움체 Bold</vt:lpstr>
      <vt:lpstr>맑은 고딕</vt:lpstr>
      <vt:lpstr>산돌명조B</vt:lpstr>
      <vt:lpstr>Arial</vt:lpstr>
      <vt:lpstr>Helvetica</vt:lpstr>
      <vt:lpstr>Wingdings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waydo</dc:creator>
  <cp:lastModifiedBy>do waydo</cp:lastModifiedBy>
  <cp:revision>498</cp:revision>
  <dcterms:created xsi:type="dcterms:W3CDTF">2020-04-25T10:00:26Z</dcterms:created>
  <dcterms:modified xsi:type="dcterms:W3CDTF">2023-01-14T17:05:52Z</dcterms:modified>
</cp:coreProperties>
</file>