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ppt/theme/themeOverride24.xml" ContentType="application/vnd.openxmlformats-officedocument.themeOverride+xml"/>
  <Override PartName="/ppt/theme/themeOverride25.xml" ContentType="application/vnd.openxmlformats-officedocument.themeOverride+xml"/>
  <Override PartName="/ppt/theme/themeOverride26.xml" ContentType="application/vnd.openxmlformats-officedocument.themeOverride+xml"/>
  <Override PartName="/ppt/theme/themeOverride2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374" r:id="rId3"/>
    <p:sldId id="257" r:id="rId4"/>
    <p:sldId id="848" r:id="rId5"/>
    <p:sldId id="260" r:id="rId6"/>
    <p:sldId id="1294" r:id="rId7"/>
    <p:sldId id="1295" r:id="rId8"/>
    <p:sldId id="1306" r:id="rId9"/>
    <p:sldId id="1305" r:id="rId10"/>
    <p:sldId id="1314" r:id="rId11"/>
    <p:sldId id="1307" r:id="rId12"/>
    <p:sldId id="1308" r:id="rId13"/>
    <p:sldId id="1297" r:id="rId14"/>
    <p:sldId id="1298" r:id="rId15"/>
    <p:sldId id="1299" r:id="rId16"/>
    <p:sldId id="1300" r:id="rId17"/>
    <p:sldId id="1301" r:id="rId18"/>
    <p:sldId id="1302" r:id="rId19"/>
    <p:sldId id="1303" r:id="rId20"/>
    <p:sldId id="1339" r:id="rId21"/>
    <p:sldId id="1340" r:id="rId22"/>
    <p:sldId id="1341" r:id="rId23"/>
    <p:sldId id="1342" r:id="rId24"/>
    <p:sldId id="1343" r:id="rId25"/>
    <p:sldId id="1344" r:id="rId26"/>
    <p:sldId id="1345" r:id="rId27"/>
    <p:sldId id="1346" r:id="rId28"/>
    <p:sldId id="1347" r:id="rId29"/>
    <p:sldId id="1348" r:id="rId30"/>
    <p:sldId id="1349" r:id="rId31"/>
    <p:sldId id="1350" r:id="rId32"/>
    <p:sldId id="1351" r:id="rId33"/>
    <p:sldId id="261" r:id="rId34"/>
    <p:sldId id="849" r:id="rId35"/>
    <p:sldId id="1304" r:id="rId36"/>
    <p:sldId id="1352" r:id="rId37"/>
    <p:sldId id="1353" r:id="rId38"/>
    <p:sldId id="263" r:id="rId39"/>
    <p:sldId id="264" r:id="rId40"/>
    <p:sldId id="1138" r:id="rId41"/>
    <p:sldId id="850" r:id="rId42"/>
    <p:sldId id="883" r:id="rId43"/>
    <p:sldId id="884" r:id="rId44"/>
    <p:sldId id="882" r:id="rId45"/>
    <p:sldId id="266" r:id="rId46"/>
    <p:sldId id="1313" r:id="rId47"/>
    <p:sldId id="1354" r:id="rId48"/>
    <p:sldId id="1355" r:id="rId49"/>
    <p:sldId id="1356" r:id="rId50"/>
    <p:sldId id="275" r:id="rId51"/>
    <p:sldId id="1129" r:id="rId52"/>
    <p:sldId id="1130" r:id="rId53"/>
    <p:sldId id="1143" r:id="rId54"/>
    <p:sldId id="1144" r:id="rId55"/>
    <p:sldId id="1145" r:id="rId56"/>
    <p:sldId id="1146" r:id="rId57"/>
    <p:sldId id="1135" r:id="rId58"/>
    <p:sldId id="854" r:id="rId59"/>
    <p:sldId id="1310" r:id="rId60"/>
    <p:sldId id="1311" r:id="rId61"/>
    <p:sldId id="1312" r:id="rId62"/>
    <p:sldId id="286" r:id="rId63"/>
    <p:sldId id="287" r:id="rId6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57" userDrawn="1">
          <p15:clr>
            <a:srgbClr val="A4A3A4"/>
          </p15:clr>
        </p15:guide>
        <p15:guide id="2" pos="6607" userDrawn="1">
          <p15:clr>
            <a:srgbClr val="A4A3A4"/>
          </p15:clr>
        </p15:guide>
        <p15:guide id="3" pos="1073" userDrawn="1">
          <p15:clr>
            <a:srgbClr val="A4A3A4"/>
          </p15:clr>
        </p15:guide>
        <p15:guide id="4" orient="horz" pos="663" userDrawn="1">
          <p15:clr>
            <a:srgbClr val="A4A3A4"/>
          </p15:clr>
        </p15:guide>
        <p15:guide id="5" orient="horz" pos="232" userDrawn="1">
          <p15:clr>
            <a:srgbClr val="A4A3A4"/>
          </p15:clr>
        </p15:guide>
        <p15:guide id="6" orient="horz" pos="40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9D9E"/>
    <a:srgbClr val="B59E9E"/>
    <a:srgbClr val="A8CE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72" y="588"/>
      </p:cViewPr>
      <p:guideLst>
        <p:guide orient="horz" pos="3657"/>
        <p:guide pos="6607"/>
        <p:guide pos="1073"/>
        <p:guide orient="horz" pos="663"/>
        <p:guide orient="horz" pos="232"/>
        <p:guide orient="horz" pos="40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D9301ED-D689-4AD2-8F32-D5389C4102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27659B4-26C4-4F1C-B6D6-45DFE177AF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21AE2F1-5DB7-4785-BB2B-4C4F10050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281C-C2F1-468A-ACFE-06D43963E027}" type="datetimeFigureOut">
              <a:rPr lang="ko-KR" altLang="en-US" smtClean="0"/>
              <a:t>2023-01-14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60E1AB-71DF-4B39-B0B5-8EF03574E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DE34461-8F33-40EF-8E5D-2998D35CD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7E9D-A66A-46A4-B570-D13AD9E680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623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1A75899-BE4C-43DB-AC40-D250C5F96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E872AF6-C241-4771-8A81-27958B3BE3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27232EA-F29C-4287-8209-AB34B86CC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281C-C2F1-468A-ACFE-06D43963E027}" type="datetimeFigureOut">
              <a:rPr lang="ko-KR" altLang="en-US" smtClean="0"/>
              <a:t>2023-01-14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BAAB5E5-BABE-4853-900B-92F672096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0A5BA39-FE6A-41DD-B173-70A639B5D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7E9D-A66A-46A4-B570-D13AD9E680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5962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EB8C0897-30C8-4702-95DA-6E387432A5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E3E1695-0691-4799-9D68-BA193FBC5E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F3B495C-6A68-4B34-9FE8-D64F19767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281C-C2F1-468A-ACFE-06D43963E027}" type="datetimeFigureOut">
              <a:rPr lang="ko-KR" altLang="en-US" smtClean="0"/>
              <a:t>2023-01-14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8B4E9EF-F11F-44CD-AF61-2B3F66CBF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A74B80B-5DF9-4133-8701-15C4B5CDE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7E9D-A66A-46A4-B570-D13AD9E680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93241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615E76D-C9E0-4072-9D0D-1B2EA6E5E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862F0C7-E3DA-4958-A228-FF24F24AF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CBFD793-026C-4D1A-A4D1-5AF454BAB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7202EA-4545-4584-A83A-29AC0673D59B}" type="datetimeFigureOut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2023-01-14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796F2B7-9E27-4371-8CEE-B66CFD4E0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FE5919-0050-4900-91B5-BC8F34991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F56F5F-839D-4DF2-B2E2-1F40029F3BBC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3619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8358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581B54C-D8C7-49CA-8428-2CBEAF50E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2735747-C854-4A74-A9E5-4F8A24037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555B35A-4BA2-4B72-86E8-3FD74B7C8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281C-C2F1-468A-ACFE-06D43963E027}" type="datetimeFigureOut">
              <a:rPr lang="ko-KR" altLang="en-US" smtClean="0"/>
              <a:t>2023-01-14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F2AB9E7-033F-454F-AE27-AB6E64B0B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2DD7B82-A76D-418F-BA18-632583ED1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7E9D-A66A-46A4-B570-D13AD9E680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1510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5928D0A-1ACC-4912-AA6A-E2E318B50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40317F0-ACBF-469D-B7F1-DB7EFF2ED4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61210C4-B58B-4FF8-A07A-4A675BA9E0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87CBAD9-DCB0-4978-ABBA-BC41902D1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281C-C2F1-468A-ACFE-06D43963E027}" type="datetimeFigureOut">
              <a:rPr lang="ko-KR" altLang="en-US" smtClean="0"/>
              <a:t>2023-01-14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563BA79-E93A-40D3-857A-86144693C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517D6A6-C9F6-476F-ACAA-73C3EE0EA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7E9D-A66A-46A4-B570-D13AD9E680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6222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7B56F1C-7323-4345-B9A7-B6C55DDF2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26BF3A8-78DA-4EB9-B145-1C25D77372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B357173-BA68-43EC-8516-9B4FECB2BA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0748476-A371-4822-A4C6-E59665F85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BC951ADE-3715-453D-B48C-3621E484A1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BE6626EC-A864-4E30-8F65-5A545AD07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281C-C2F1-468A-ACFE-06D43963E027}" type="datetimeFigureOut">
              <a:rPr lang="ko-KR" altLang="en-US" smtClean="0"/>
              <a:t>2023-01-14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67CB4FA-0401-40D0-85C3-0F533DAB8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E365BF1A-3C19-4807-921A-84AB185AD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7E9D-A66A-46A4-B570-D13AD9E680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4795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BD0115D-FD4D-4B33-8BDB-DC4D6B167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667CDB5F-C857-484B-9722-44769C107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281C-C2F1-468A-ACFE-06D43963E027}" type="datetimeFigureOut">
              <a:rPr lang="ko-KR" altLang="en-US" smtClean="0"/>
              <a:t>2023-01-14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676B4BF-512A-4F69-9C66-5CDFB3EB7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273703-5537-4B9F-A3B0-C8E16E2AB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7E9D-A66A-46A4-B570-D13AD9E680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7269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F147B13C-6B91-45CC-B6C8-5B23B76AB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281C-C2F1-468A-ACFE-06D43963E027}" type="datetimeFigureOut">
              <a:rPr lang="ko-KR" altLang="en-US" smtClean="0"/>
              <a:t>2023-01-14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7B64AEB4-E25B-4DF2-9F6E-1E1FA1073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B16BE08-F7FD-4922-A1BC-6E82B00B4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7E9D-A66A-46A4-B570-D13AD9E680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0012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FAF592A-AA3A-4726-A5C9-65E751CE2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BDB0DFE-C130-4F89-B30C-B80D5CDD6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81C3D45-358C-46E1-8006-A4C6A17311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4D4DB7C-F88E-4647-8197-00FC643AD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281C-C2F1-468A-ACFE-06D43963E027}" type="datetimeFigureOut">
              <a:rPr lang="ko-KR" altLang="en-US" smtClean="0"/>
              <a:t>2023-01-14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3DBEA53-28EA-4D43-828A-AF4F15A2F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0BC2935-A252-422D-941C-75E729C5E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7E9D-A66A-46A4-B570-D13AD9E680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161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C14AE1B-C8A9-4CDE-97AA-ECA9C22C0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574528A9-CFC0-4620-8CA1-CF63B378DF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D4B226F-C1FE-4B0D-BB7C-2C21C673E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0A4098F-744D-467E-A31A-AC05E048D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281C-C2F1-468A-ACFE-06D43963E027}" type="datetimeFigureOut">
              <a:rPr lang="ko-KR" altLang="en-US" smtClean="0"/>
              <a:t>2023-01-14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9A3F8D4-7E56-4CAF-B61D-96D54D288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95A0EFF-5792-4070-96FF-A1BB0C43F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7E9D-A66A-46A4-B570-D13AD9E680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5874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4B759686-F0A4-40EA-9688-9378F1476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CE599E5-ABB5-4A1C-BB3B-DD85D28B0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A303B13-5B26-444A-96AB-925D26C18D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5281C-C2F1-468A-ACFE-06D43963E027}" type="datetimeFigureOut">
              <a:rPr lang="ko-KR" altLang="en-US" smtClean="0"/>
              <a:t>2023-01-14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59FE1A4-049A-431A-86A5-5F04413A51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4962C61-2653-47B9-BE33-8DAEA448CB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47E9D-A66A-46A4-B570-D13AD9E680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5060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C1534B8-83E0-46BB-BCCC-132E07B96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592B22C-B050-4E7C-8C07-EA34926E4B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68C9F65-BF5B-492D-8827-527405F4DC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202EA-4545-4584-A83A-29AC0673D59B}" type="datetimeFigureOut">
              <a:rPr lang="ko-KR" altLang="en-US" smtClean="0"/>
              <a:t>2023-01-14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F429853-99B8-44E5-88CC-7C5DBE85A1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EAA9813-CA67-461F-A743-54CA92AFA4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56F5F-839D-4DF2-B2E2-1F40029F3B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279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4" Type="http://schemas.microsoft.com/office/2007/relationships/hdphoto" Target="../media/hdphoto3.wdp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4" Type="http://schemas.microsoft.com/office/2007/relationships/hdphoto" Target="../media/hdphoto2.wdp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4" Type="http://schemas.microsoft.com/office/2007/relationships/hdphoto" Target="../media/hdphoto3.wdp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4" Type="http://schemas.microsoft.com/office/2007/relationships/hdphoto" Target="../media/hdphoto4.wdp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4" Type="http://schemas.microsoft.com/office/2007/relationships/hdphoto" Target="../media/hdphoto4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4" Type="http://schemas.microsoft.com/office/2007/relationships/hdphoto" Target="../media/hdphoto5.wdp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4" Type="http://schemas.microsoft.com/office/2007/relationships/hdphoto" Target="../media/hdphoto5.wdp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4" Type="http://schemas.microsoft.com/office/2007/relationships/hdphoto" Target="../media/hdphoto5.wdp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4" Type="http://schemas.microsoft.com/office/2007/relationships/hdphoto" Target="../media/hdphoto5.wdp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4" Type="http://schemas.microsoft.com/office/2007/relationships/hdphoto" Target="../media/hdphoto5.wdp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0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4" Type="http://schemas.microsoft.com/office/2007/relationships/hdphoto" Target="../media/hdphoto2.wdp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4" Type="http://schemas.microsoft.com/office/2007/relationships/hdphoto" Target="../media/hdphoto7.wd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D01A8396-F82A-43E1-B8F7-37CB96F8BAA1}"/>
              </a:ext>
            </a:extLst>
          </p:cNvPr>
          <p:cNvSpPr/>
          <p:nvPr/>
        </p:nvSpPr>
        <p:spPr>
          <a:xfrm>
            <a:off x="1626420" y="975555"/>
            <a:ext cx="6192363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ko-KR" altLang="en-US" sz="28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아버지께 참되게 예배하는 자들은 </a:t>
            </a:r>
            <a:br>
              <a:rPr kumimoji="0" lang="en-US" altLang="ko-KR" sz="28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</a:br>
            <a:r>
              <a:rPr kumimoji="0" lang="ko-KR" altLang="en-US" sz="28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영과 진리로 예배할 때가 </a:t>
            </a:r>
            <a:r>
              <a:rPr kumimoji="0" lang="ko-KR" altLang="en-US" sz="28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오나니</a:t>
            </a:r>
            <a:r>
              <a:rPr kumimoji="0" lang="ko-KR" altLang="en-US" sz="28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곧 이때라 </a:t>
            </a:r>
            <a:br>
              <a:rPr kumimoji="0" lang="en-US" altLang="ko-KR" sz="28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</a:br>
            <a:r>
              <a:rPr kumimoji="0" lang="ko-KR" altLang="en-US" sz="28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아버지께서는 자기에게 </a:t>
            </a:r>
            <a:br>
              <a:rPr kumimoji="0" lang="en-US" altLang="ko-KR" sz="28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</a:br>
            <a:r>
              <a:rPr kumimoji="0" lang="ko-KR" altLang="en-US" sz="28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이렇게 예배하는 자들을 </a:t>
            </a:r>
            <a:r>
              <a:rPr kumimoji="0" lang="ko-KR" altLang="en-US" sz="28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찾으시느니라</a:t>
            </a:r>
            <a:endParaRPr kumimoji="0" lang="en-US" altLang="ko-KR" sz="3600" spc="-150" dirty="0">
              <a:solidFill>
                <a:schemeClr val="bg1">
                  <a:lumMod val="9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  <a:p>
            <a:r>
              <a:rPr kumimoji="0" lang="en-US" altLang="ko-KR" spc="-150" dirty="0">
                <a:solidFill>
                  <a:schemeClr val="bg1">
                    <a:lumMod val="8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[</a:t>
            </a:r>
            <a:r>
              <a:rPr kumimoji="0" lang="ko-KR" altLang="en-US" spc="-150" dirty="0">
                <a:solidFill>
                  <a:schemeClr val="bg1">
                    <a:lumMod val="8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요 </a:t>
            </a:r>
            <a:r>
              <a:rPr kumimoji="0" lang="en-US" altLang="ko-KR" spc="-150" dirty="0">
                <a:solidFill>
                  <a:schemeClr val="bg1">
                    <a:lumMod val="8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4:23]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7617F7-CC28-4662-A021-3BB9ED726DAD}"/>
              </a:ext>
            </a:extLst>
          </p:cNvPr>
          <p:cNvSpPr txBox="1"/>
          <p:nvPr/>
        </p:nvSpPr>
        <p:spPr>
          <a:xfrm>
            <a:off x="1629603" y="3478694"/>
            <a:ext cx="416011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spc="-150" dirty="0">
                <a:solidFill>
                  <a:schemeClr val="bg1">
                    <a:lumMod val="9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  <a:cs typeface="Times New Roman" pitchFamily="18" charset="0"/>
              </a:rPr>
              <a:t>Yet a time is coming </a:t>
            </a:r>
            <a:br>
              <a:rPr lang="en-US" altLang="ko-KR" sz="1600" b="1" spc="-150" dirty="0">
                <a:solidFill>
                  <a:schemeClr val="bg1">
                    <a:lumMod val="9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  <a:cs typeface="Times New Roman" pitchFamily="18" charset="0"/>
              </a:rPr>
            </a:br>
            <a:r>
              <a:rPr lang="en-US" altLang="ko-KR" sz="1600" b="1" spc="-150" dirty="0">
                <a:solidFill>
                  <a:schemeClr val="bg1">
                    <a:lumMod val="9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  <a:cs typeface="Times New Roman" pitchFamily="18" charset="0"/>
              </a:rPr>
              <a:t>and has now come when the true worshipers </a:t>
            </a:r>
            <a:br>
              <a:rPr lang="en-US" altLang="ko-KR" sz="1600" b="1" spc="-150" dirty="0">
                <a:solidFill>
                  <a:schemeClr val="bg1">
                    <a:lumMod val="9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  <a:cs typeface="Times New Roman" pitchFamily="18" charset="0"/>
              </a:rPr>
            </a:br>
            <a:r>
              <a:rPr lang="en-US" altLang="ko-KR" sz="1600" b="1" spc="-150" dirty="0">
                <a:solidFill>
                  <a:schemeClr val="bg1">
                    <a:lumMod val="9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  <a:cs typeface="Times New Roman" pitchFamily="18" charset="0"/>
              </a:rPr>
              <a:t>will worship the Father in spirit and truth, </a:t>
            </a:r>
            <a:br>
              <a:rPr lang="en-US" altLang="ko-KR" sz="1600" b="1" spc="-150" dirty="0">
                <a:solidFill>
                  <a:schemeClr val="bg1">
                    <a:lumMod val="9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  <a:cs typeface="Times New Roman" pitchFamily="18" charset="0"/>
              </a:rPr>
            </a:br>
            <a:r>
              <a:rPr lang="en-US" altLang="ko-KR" sz="1600" b="1" spc="-150" dirty="0">
                <a:solidFill>
                  <a:schemeClr val="bg1">
                    <a:lumMod val="9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  <a:cs typeface="Times New Roman" pitchFamily="18" charset="0"/>
              </a:rPr>
              <a:t>for they are the kind of worshipers </a:t>
            </a:r>
            <a:br>
              <a:rPr lang="en-US" altLang="ko-KR" sz="1600" b="1" spc="-150" dirty="0">
                <a:solidFill>
                  <a:schemeClr val="bg1">
                    <a:lumMod val="9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  <a:cs typeface="Times New Roman" pitchFamily="18" charset="0"/>
              </a:rPr>
            </a:br>
            <a:r>
              <a:rPr lang="en-US" altLang="ko-KR" sz="1600" b="1" spc="-150" dirty="0">
                <a:solidFill>
                  <a:schemeClr val="bg1">
                    <a:lumMod val="9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  <a:cs typeface="Times New Roman" pitchFamily="18" charset="0"/>
              </a:rPr>
              <a:t>the Father seeks.</a:t>
            </a:r>
          </a:p>
          <a:p>
            <a:r>
              <a:rPr kumimoji="0" lang="en-US" altLang="ko-KR" sz="1400" b="1" spc="-150" dirty="0">
                <a:solidFill>
                  <a:schemeClr val="bg1">
                    <a:lumMod val="8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  <a:cs typeface="Times New Roman" pitchFamily="18" charset="0"/>
              </a:rPr>
              <a:t>[John 4:23]</a:t>
            </a:r>
            <a:endParaRPr kumimoji="0" lang="ko-KR" altLang="en-US" sz="1400" b="1" spc="-150" dirty="0">
              <a:solidFill>
                <a:schemeClr val="bg1">
                  <a:lumMod val="85000"/>
                </a:schemeClr>
              </a:solidFill>
              <a:latin typeface="Adobe 명조 Std M" panose="02020600000000000000" pitchFamily="18" charset="-127"/>
              <a:ea typeface="Adobe 명조 Std M" panose="02020600000000000000" pitchFamily="18" charset="-127"/>
              <a:cs typeface="Times New Roman" pitchFamily="18" charset="0"/>
            </a:endParaRPr>
          </a:p>
          <a:p>
            <a:endParaRPr lang="ko-KR" altLang="en-US" sz="1600" spc="-150" dirty="0">
              <a:solidFill>
                <a:schemeClr val="bg1">
                  <a:lumMod val="95000"/>
                </a:schemeClr>
              </a:solidFill>
              <a:latin typeface="Adobe 명조 Std M" panose="02020600000000000000" pitchFamily="18" charset="-127"/>
              <a:ea typeface="Adobe 명조 Std M" panose="02020600000000000000" pitchFamily="18" charset="-127"/>
            </a:endParaRPr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6BF96C75-5B60-4014-A1DA-06B20507BD7C}"/>
              </a:ext>
            </a:extLst>
          </p:cNvPr>
          <p:cNvCxnSpPr/>
          <p:nvPr/>
        </p:nvCxnSpPr>
        <p:spPr>
          <a:xfrm>
            <a:off x="1709115" y="3448874"/>
            <a:ext cx="3946249" cy="0"/>
          </a:xfrm>
          <a:prstGeom prst="line">
            <a:avLst/>
          </a:prstGeom>
          <a:ln w="158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http://cfile232.uf.daum.net/image/227C57395408820E0A1F94">
            <a:extLst>
              <a:ext uri="{FF2B5EF4-FFF2-40B4-BE49-F238E27FC236}">
                <a16:creationId xmlns:a16="http://schemas.microsoft.com/office/drawing/2014/main" id="{DEB62763-8EB1-4B0D-A2A8-1AD715B743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2223" b="95803" l="59852" r="95539"/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2325" t="58025" r="6596"/>
          <a:stretch/>
        </p:blipFill>
        <p:spPr bwMode="auto">
          <a:xfrm>
            <a:off x="8683901" y="3210335"/>
            <a:ext cx="1928191" cy="28797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725628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152881" y="1201803"/>
            <a:ext cx="8291052" cy="29969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Segoe UI" panose="020B0502040204020203" pitchFamily="34" charset="0"/>
              </a:rPr>
              <a:t>우리 가는 이 길 세상이 미련하다 해도</a:t>
            </a:r>
            <a:br>
              <a:rPr lang="en-US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Segoe UI" panose="020B0502040204020203" pitchFamily="34" charset="0"/>
              </a:rPr>
            </a:b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Segoe UI" panose="020B0502040204020203" pitchFamily="34" charset="0"/>
              </a:rPr>
              <a:t>우리는 주가 보여주신 그 한 소망 있으니</a:t>
            </a:r>
            <a:br>
              <a:rPr lang="en-US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Segoe UI" panose="020B0502040204020203" pitchFamily="34" charset="0"/>
              </a:rPr>
            </a:b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Segoe UI" panose="020B0502040204020203" pitchFamily="34" charset="0"/>
              </a:rPr>
              <a:t>어둠의 조각조차 그곳에 발 들이지 못해</a:t>
            </a:r>
            <a:br>
              <a:rPr lang="en-US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Segoe UI" panose="020B0502040204020203" pitchFamily="34" charset="0"/>
              </a:rPr>
            </a:b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Segoe UI" panose="020B0502040204020203" pitchFamily="34" charset="0"/>
              </a:rPr>
              <a:t>당신의 나라에 우리 영원히 거하네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710226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162212" y="1313770"/>
            <a:ext cx="8202887" cy="37356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우리 가는 이 길 세상이 미련하다 해도</a:t>
            </a:r>
            <a:br>
              <a:rPr lang="en-US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</a:b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우리는 주가 보여주신 그 한 소망 있으니</a:t>
            </a:r>
            <a:br>
              <a:rPr lang="en-US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</a:b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어둠의 조각조차 그곳에 발 들이지 못해</a:t>
            </a:r>
            <a:br>
              <a:rPr lang="en-US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</a:b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당신의 나라에 우리 영원히</a:t>
            </a: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296508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040168" y="1348182"/>
            <a:ext cx="5191806" cy="32431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송축해 내 영혼 내 영혼아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거룩하신 이름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이전에 없었던 노래로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나 주님을 경배해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06BEEC4C-8DE3-480A-934E-702795F7582C}"/>
              </a:ext>
            </a:extLst>
          </p:cNvPr>
          <p:cNvSpPr/>
          <p:nvPr/>
        </p:nvSpPr>
        <p:spPr>
          <a:xfrm>
            <a:off x="0" y="-5570"/>
            <a:ext cx="3955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3912E98-F4DA-CACC-C9D7-F555352569FD}"/>
              </a:ext>
            </a:extLst>
          </p:cNvPr>
          <p:cNvSpPr txBox="1"/>
          <p:nvPr/>
        </p:nvSpPr>
        <p:spPr>
          <a:xfrm>
            <a:off x="520182" y="-20761"/>
            <a:ext cx="6097554" cy="3752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18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해가 뜨는 아침 밝았네 </a:t>
            </a:r>
            <a:r>
              <a:rPr lang="en-US" altLang="ko-KR" sz="18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(10000 </a:t>
            </a:r>
            <a:r>
              <a:rPr lang="en-US" altLang="ko-KR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Reasons) </a:t>
            </a:r>
            <a:endParaRPr lang="en-US" altLang="ko-KR" sz="1800" b="1" kern="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116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973408" y="1420858"/>
            <a:ext cx="712021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해가 뜨는 새 아침 밝았네</a:t>
            </a:r>
            <a:endParaRPr lang="en-US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이제 다시 주님 찬양</a:t>
            </a:r>
            <a:endParaRPr lang="en-US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무슨 일이나 어떤 일이 내게 놓여도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저녁이 올 땐 나는 노래해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339397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124975" y="1328494"/>
            <a:ext cx="5518818" cy="32431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노하기를 </a:t>
            </a:r>
            <a:r>
              <a:rPr lang="ko-KR" altLang="ko-KR" sz="4000" b="1" spc="-20" dirty="0" err="1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더디하시는</a:t>
            </a:r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주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그의 크신 사랑 넘치네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주의 선하심 내가 노래하리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수많은 이유로 나 노래해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165572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329057" y="1164481"/>
            <a:ext cx="184731" cy="13965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DDB62B-3E5E-BC49-9BD8-7FF681553E57}"/>
              </a:ext>
            </a:extLst>
          </p:cNvPr>
          <p:cNvSpPr txBox="1"/>
          <p:nvPr/>
        </p:nvSpPr>
        <p:spPr>
          <a:xfrm>
            <a:off x="1171738" y="1328665"/>
            <a:ext cx="5191806" cy="32431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송축해 내 영혼 내 영혼아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거룩하신 이름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이전에 없었던 노래로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나 주님을 경배해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366368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460108" y="909900"/>
            <a:ext cx="4740721" cy="57054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높은 산들이 낮아지고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험한 길이 평탄해지고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골짜기가 메워지는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새로운 하늘과 땅이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우리 가운데 소망으로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자리 잡아 꿈을 꾸게 해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불합리한 현실 속에서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주의 사랑을 </a:t>
            </a:r>
            <a:r>
              <a:rPr lang="ko-KR" altLang="ko-KR" sz="4000" b="1" spc="-20" dirty="0" err="1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외치게해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06BEEC4C-8DE3-480A-934E-702795F7582C}"/>
              </a:ext>
            </a:extLst>
          </p:cNvPr>
          <p:cNvSpPr/>
          <p:nvPr/>
        </p:nvSpPr>
        <p:spPr>
          <a:xfrm>
            <a:off x="0" y="-5570"/>
            <a:ext cx="3955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DD2D03-0203-E13C-C0BE-6E9EF4DD2465}"/>
              </a:ext>
            </a:extLst>
          </p:cNvPr>
          <p:cNvSpPr txBox="1"/>
          <p:nvPr/>
        </p:nvSpPr>
        <p:spPr>
          <a:xfrm>
            <a:off x="520182" y="-20761"/>
            <a:ext cx="6097554" cy="3752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주의나라</a:t>
            </a:r>
            <a:r>
              <a:rPr lang="en-US" altLang="ko-KR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 </a:t>
            </a:r>
            <a:endParaRPr lang="en-US" altLang="ko-KR" sz="1800" b="1" kern="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6210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550704" y="1061844"/>
            <a:ext cx="4165564" cy="50898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이 땅 가운데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이뤄지리 우릴 통해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주가 일 하시네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주의 나라 주의 뜻이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이 땅 가운데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이뤄지리 우릴 통해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주가 일 하시네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223831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342490" y="1284751"/>
            <a:ext cx="4165564" cy="32431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주의 나라 주의 뜻이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이 땅 가운데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이뤄지리 우릴 통해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주가 일 하시네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363056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160998" y="1075026"/>
            <a:ext cx="7831743" cy="3004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나의 소망 되신 주 </a:t>
            </a:r>
            <a:endParaRPr lang="en-US" altLang="ko-KR" sz="4000" b="1" kern="0" spc="-15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주를 바라봅니다</a:t>
            </a:r>
            <a:endParaRPr lang="en-US" altLang="ko-KR" sz="4000" b="1" kern="0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다시 오실 나의 왕</a:t>
            </a:r>
            <a:endParaRPr lang="en-US" altLang="ko-KR" sz="4000" b="1" kern="0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주를 기다립니다</a:t>
            </a:r>
            <a:r>
              <a:rPr lang="en-US" altLang="ko-KR" sz="4000" b="1" kern="0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.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06BEEC4C-8DE3-480A-934E-702795F7582C}"/>
              </a:ext>
            </a:extLst>
          </p:cNvPr>
          <p:cNvSpPr/>
          <p:nvPr/>
        </p:nvSpPr>
        <p:spPr>
          <a:xfrm>
            <a:off x="0" y="-5570"/>
            <a:ext cx="3955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2D8D70-A2BA-A4BA-0EC1-5CA6DA4F96EB}"/>
              </a:ext>
            </a:extLst>
          </p:cNvPr>
          <p:cNvSpPr txBox="1"/>
          <p:nvPr/>
        </p:nvSpPr>
        <p:spPr>
          <a:xfrm>
            <a:off x="520182" y="-20761"/>
            <a:ext cx="6097554" cy="3752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밤이나 낮이나 </a:t>
            </a:r>
            <a:endParaRPr lang="en-US" altLang="ko-KR" sz="1800" b="1" kern="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732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1052513"/>
            <a:ext cx="22156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예배의 부름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1629271"/>
            <a:ext cx="2380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Call to Worship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F609BC-A60D-4430-B3FF-C05C78027C6B}"/>
              </a:ext>
            </a:extLst>
          </p:cNvPr>
          <p:cNvSpPr txBox="1"/>
          <p:nvPr/>
        </p:nvSpPr>
        <p:spPr>
          <a:xfrm>
            <a:off x="4358184" y="2967335"/>
            <a:ext cx="34756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400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박상도</a:t>
            </a:r>
            <a:r>
              <a:rPr lang="ko-KR" altLang="en-US" sz="5400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목사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5433F5-3CD8-474D-BB0B-FCFAC40BA338}"/>
              </a:ext>
            </a:extLst>
          </p:cNvPr>
          <p:cNvSpPr txBox="1"/>
          <p:nvPr/>
        </p:nvSpPr>
        <p:spPr>
          <a:xfrm>
            <a:off x="4418495" y="3890665"/>
            <a:ext cx="25218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>
                <a:solidFill>
                  <a:schemeClr val="bg1">
                    <a:lumMod val="8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</a:rPr>
              <a:t>Rev. Sang Do Park</a:t>
            </a:r>
            <a:endParaRPr lang="ko-KR" altLang="en-US" sz="2000" dirty="0">
              <a:solidFill>
                <a:schemeClr val="bg1">
                  <a:lumMod val="85000"/>
                </a:schemeClr>
              </a:solidFill>
              <a:latin typeface="Adobe 명조 Std M" panose="02020600000000000000" pitchFamily="18" charset="-127"/>
              <a:ea typeface="Adobe 명조 Std M" panose="02020600000000000000" pitchFamily="18" charset="-127"/>
            </a:endParaRPr>
          </a:p>
        </p:txBody>
      </p:sp>
      <p:pic>
        <p:nvPicPr>
          <p:cNvPr id="1028" name="Picture 4" descr="Choir, Gospel, People, Group, Standing">
            <a:extLst>
              <a:ext uri="{FF2B5EF4-FFF2-40B4-BE49-F238E27FC236}">
                <a16:creationId xmlns:a16="http://schemas.microsoft.com/office/drawing/2014/main" id="{BB7C0F42-FD6F-479B-8D89-F1FA26619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rgbClr val="70AD47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000" b="96471" l="8735" r="92470">
                        <a14:foregroundMark x1="28916" y1="32647" x2="35542" y2="8235"/>
                        <a14:foregroundMark x1="45181" y1="25000" x2="46687" y2="14412"/>
                        <a14:foregroundMark x1="46687" y1="14412" x2="51205" y2="7647"/>
                        <a14:foregroundMark x1="64759" y1="19412" x2="70783" y2="22059"/>
                        <a14:foregroundMark x1="74096" y1="17941" x2="80422" y2="36471"/>
                        <a14:foregroundMark x1="76807" y1="15588" x2="85542" y2="9706"/>
                        <a14:foregroundMark x1="85542" y1="9706" x2="85542" y2="8235"/>
                        <a14:foregroundMark x1="71386" y1="9412" x2="70783" y2="13529"/>
                        <a14:foregroundMark x1="81325" y1="27353" x2="81325" y2="24706"/>
                        <a14:foregroundMark x1="57229" y1="5000" x2="59639" y2="7941"/>
                        <a14:foregroundMark x1="55723" y1="12353" x2="54819" y2="16176"/>
                        <a14:foregroundMark x1="26506" y1="21471" x2="26807" y2="25588"/>
                        <a14:foregroundMark x1="21084" y1="41471" x2="22590" y2="46471"/>
                        <a14:foregroundMark x1="35542" y1="41765" x2="38253" y2="46176"/>
                        <a14:foregroundMark x1="58735" y1="46471" x2="58434" y2="40882"/>
                        <a14:foregroundMark x1="76807" y1="48529" x2="76205" y2="43235"/>
                        <a14:foregroundMark x1="88253" y1="40882" x2="92470" y2="37353"/>
                        <a14:foregroundMark x1="9036" y1="36176" x2="11446" y2="39118"/>
                        <a14:foregroundMark x1="25904" y1="92353" x2="26506" y2="95882"/>
                        <a14:foregroundMark x1="34940" y1="96471" x2="37952" y2="96471"/>
                        <a14:foregroundMark x1="16566" y1="96176" x2="17771" y2="961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0044" y="4691879"/>
            <a:ext cx="1087407" cy="11136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791960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3C9B0C-8A48-F6AC-5667-9C754CBB762F}"/>
              </a:ext>
            </a:extLst>
          </p:cNvPr>
          <p:cNvSpPr txBox="1"/>
          <p:nvPr/>
        </p:nvSpPr>
        <p:spPr>
          <a:xfrm>
            <a:off x="1011711" y="1019042"/>
            <a:ext cx="7831743" cy="3997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밤이나 낮이나 어제나 오늘도</a:t>
            </a:r>
            <a:endParaRPr lang="en-US" altLang="ko-KR" sz="4000" b="1" kern="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15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영원히 주만 찬양해</a:t>
            </a:r>
            <a:endParaRPr lang="en-US" altLang="ko-KR" sz="4000" b="1" kern="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15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괴롭고 </a:t>
            </a:r>
            <a:r>
              <a:rPr lang="ko-KR" altLang="en-US" sz="4000" b="1" kern="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슬플때</a:t>
            </a: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 </a:t>
            </a:r>
            <a:r>
              <a:rPr lang="ko-KR" altLang="en-US" sz="4000" b="1" kern="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낙망하여</a:t>
            </a: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 넘어져도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15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언제나 주만 찬양하겠네 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667790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>
            <a:extLst>
              <a:ext uri="{FF2B5EF4-FFF2-40B4-BE49-F238E27FC236}">
                <a16:creationId xmlns:a16="http://schemas.microsoft.com/office/drawing/2014/main" id="{06BEEC4C-8DE3-480A-934E-702795F7582C}"/>
              </a:ext>
            </a:extLst>
          </p:cNvPr>
          <p:cNvSpPr/>
          <p:nvPr/>
        </p:nvSpPr>
        <p:spPr>
          <a:xfrm>
            <a:off x="0" y="-5570"/>
            <a:ext cx="3955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E4F148-9BCA-D7D3-3B67-0678ED671E2E}"/>
              </a:ext>
            </a:extLst>
          </p:cNvPr>
          <p:cNvSpPr txBox="1"/>
          <p:nvPr/>
        </p:nvSpPr>
        <p:spPr>
          <a:xfrm>
            <a:off x="1050245" y="1438070"/>
            <a:ext cx="6841938" cy="5212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주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이름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찬양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풍요의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강물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흐르는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</a:p>
          <a:p>
            <a:pPr fontAlgn="base">
              <a:lnSpc>
                <a:spcPct val="150000"/>
              </a:lnSpc>
            </a:pP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부요한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땅에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살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때에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주님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찬양해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 fontAlgn="base">
              <a:lnSpc>
                <a:spcPct val="150000"/>
              </a:lnSpc>
            </a:pPr>
            <a:r>
              <a:rPr lang="en-US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​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주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이름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찬양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 err="1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거치른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광야와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같은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</a:p>
          <a:p>
            <a:pPr fontAlgn="base">
              <a:lnSpc>
                <a:spcPct val="150000"/>
              </a:lnSpc>
            </a:pP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인생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길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걸어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갈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때도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주님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찬양해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endParaRPr lang="ko-KR" altLang="ko-KR" sz="4000" b="1" kern="10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E94780-44F3-9D62-99EC-3204D82F043F}"/>
              </a:ext>
            </a:extLst>
          </p:cNvPr>
          <p:cNvSpPr txBox="1"/>
          <p:nvPr/>
        </p:nvSpPr>
        <p:spPr>
          <a:xfrm>
            <a:off x="395536" y="0"/>
            <a:ext cx="6097554" cy="3752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18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주 이름 찬양 </a:t>
            </a:r>
            <a:r>
              <a:rPr lang="en-US" altLang="ko-KR" sz="1800" b="1" kern="0" dirty="0" err="1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Blessead</a:t>
            </a:r>
            <a:r>
              <a:rPr lang="en-US" altLang="ko-KR" sz="18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 be your name </a:t>
            </a:r>
            <a:r>
              <a:rPr lang="ko-KR" altLang="en-US" sz="18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 </a:t>
            </a:r>
            <a:endParaRPr lang="en-US" altLang="ko-KR" sz="1800" b="1" kern="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1352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076755" y="1159772"/>
            <a:ext cx="6841938" cy="36894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주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이름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찬양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햇살이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나를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비추고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 fontAlgn="base">
              <a:lnSpc>
                <a:spcPct val="150000"/>
              </a:lnSpc>
            </a:pP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만물이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새롭게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될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때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주님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찬양해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 fontAlgn="base">
              <a:lnSpc>
                <a:spcPct val="150000"/>
              </a:lnSpc>
            </a:pPr>
            <a:r>
              <a:rPr lang="en-US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​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주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이름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찬양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가는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길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험할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지라도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고통이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따를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지라도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주님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찬양해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874436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106562" y="1096394"/>
            <a:ext cx="8656537" cy="52355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모든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축복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주신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주님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찬양하리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 fontAlgn="base">
              <a:lnSpc>
                <a:spcPct val="150000"/>
              </a:lnSpc>
            </a:pP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어둔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날이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다가와도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난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외치리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 fontAlgn="base">
              <a:lnSpc>
                <a:spcPct val="150000"/>
              </a:lnSpc>
            </a:pPr>
            <a:r>
              <a:rPr lang="en-US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​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주의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이름을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찬양해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주의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이름을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</a:p>
          <a:p>
            <a:pPr fontAlgn="base">
              <a:lnSpc>
                <a:spcPct val="150000"/>
              </a:lnSpc>
            </a:pP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주의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이름을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찬양해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영화로운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주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이름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찬양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 algn="ctr"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 </a:t>
            </a:r>
            <a:endParaRPr lang="ko-KR" altLang="ko-KR" sz="4000" b="1" kern="10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867793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115560" y="1382143"/>
            <a:ext cx="6462025" cy="18428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주님은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주시며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주님은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 </a:t>
            </a: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찾으시네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ko-KR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Arial" panose="020B0604020202020204" pitchFamily="34" charset="0"/>
              </a:rPr>
              <a:t>내 맘에 하는 말 주 찬양합니다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956699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040168" y="1348182"/>
            <a:ext cx="5191806" cy="4166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자비 춤추게 하네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모든 것 다해 찬양해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춤을 추며 자비 감사해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06BEEC4C-8DE3-480A-934E-702795F7582C}"/>
              </a:ext>
            </a:extLst>
          </p:cNvPr>
          <p:cNvSpPr/>
          <p:nvPr/>
        </p:nvSpPr>
        <p:spPr>
          <a:xfrm>
            <a:off x="0" y="-5570"/>
            <a:ext cx="3955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3912E98-F4DA-CACC-C9D7-F555352569FD}"/>
              </a:ext>
            </a:extLst>
          </p:cNvPr>
          <p:cNvSpPr txBox="1"/>
          <p:nvPr/>
        </p:nvSpPr>
        <p:spPr>
          <a:xfrm>
            <a:off x="520182" y="-20761"/>
            <a:ext cx="6097554" cy="3752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춤추는 세대 </a:t>
            </a:r>
            <a:r>
              <a:rPr lang="en-US" altLang="ko-KR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(Dancing generation)  </a:t>
            </a:r>
            <a:endParaRPr lang="en-US" altLang="ko-KR" sz="1800" b="1" kern="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9121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210E59D-CEBB-A1F5-577E-17F5D0C7A43E}"/>
              </a:ext>
            </a:extLst>
          </p:cNvPr>
          <p:cNvSpPr txBox="1"/>
          <p:nvPr/>
        </p:nvSpPr>
        <p:spPr>
          <a:xfrm>
            <a:off x="1040168" y="1348182"/>
            <a:ext cx="5191806" cy="4166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주 영광 외치게 하네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온 땅에서 주 높이며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주의 영광 소리쳐 찬양해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560920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013251" y="1052513"/>
            <a:ext cx="5518818" cy="42896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넘쳐흐르는 용서 받은 영혼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이제 주를 보네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우린 멈출 수 없어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897751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805456" y="305068"/>
            <a:ext cx="5067734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우리는 춤추는 세대 되리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주 크신 자비로 춤추리라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주의 자비로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주 영광 외치는 </a:t>
            </a:r>
            <a:r>
              <a:rPr lang="ko-KR" altLang="ko-KR" sz="4000" b="1" spc="-20" dirty="0" err="1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세대되리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놀라운 주 영광 외치리라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주의 영광을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97365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180190" y="928561"/>
            <a:ext cx="6545061" cy="36894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내게 주어진 삶이 한없이 버거워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또 의심하며 마음 흔들려도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내게 주어진 삶은 주님의 것이라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그 믿음으로 </a:t>
            </a:r>
            <a:r>
              <a:rPr lang="ko-KR" altLang="ko-KR" sz="4000" b="1" spc="-20" dirty="0" err="1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이길을</a:t>
            </a:r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걸으리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06BEEC4C-8DE3-480A-934E-702795F7582C}"/>
              </a:ext>
            </a:extLst>
          </p:cNvPr>
          <p:cNvSpPr/>
          <p:nvPr/>
        </p:nvSpPr>
        <p:spPr>
          <a:xfrm>
            <a:off x="0" y="-5570"/>
            <a:ext cx="3955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DD2D03-0203-E13C-C0BE-6E9EF4DD2465}"/>
              </a:ext>
            </a:extLst>
          </p:cNvPr>
          <p:cNvSpPr txBox="1"/>
          <p:nvPr/>
        </p:nvSpPr>
        <p:spPr>
          <a:xfrm>
            <a:off x="520182" y="-20761"/>
            <a:ext cx="6097554" cy="3752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주 곁에 설 때 까지 </a:t>
            </a:r>
            <a:r>
              <a:rPr lang="en-US" altLang="ko-KR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 </a:t>
            </a:r>
            <a:endParaRPr lang="en-US" altLang="ko-KR" sz="1800" b="1" kern="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203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1052513"/>
            <a:ext cx="22156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다함께</a:t>
            </a:r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찬양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1629271"/>
            <a:ext cx="2721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Praise &amp; Worship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F609BC-A60D-4430-B3FF-C05C78027C6B}"/>
              </a:ext>
            </a:extLst>
          </p:cNvPr>
          <p:cNvSpPr txBox="1"/>
          <p:nvPr/>
        </p:nvSpPr>
        <p:spPr>
          <a:xfrm>
            <a:off x="3734616" y="2967335"/>
            <a:ext cx="47227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400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아이노스</a:t>
            </a:r>
            <a:r>
              <a:rPr lang="ko-KR" altLang="en-US" sz="5400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r>
              <a:rPr lang="ko-KR" altLang="en-US" sz="5400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찬양단</a:t>
            </a:r>
            <a:endParaRPr lang="ko-KR" altLang="en-US" sz="5400" dirty="0">
              <a:solidFill>
                <a:schemeClr val="bg1">
                  <a:lumMod val="95000"/>
                </a:schemeClr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5433F5-3CD8-474D-BB0B-FCFAC40BA338}"/>
              </a:ext>
            </a:extLst>
          </p:cNvPr>
          <p:cNvSpPr txBox="1"/>
          <p:nvPr/>
        </p:nvSpPr>
        <p:spPr>
          <a:xfrm>
            <a:off x="3732695" y="3890665"/>
            <a:ext cx="90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err="1">
                <a:solidFill>
                  <a:schemeClr val="bg1">
                    <a:lumMod val="8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</a:rPr>
              <a:t>Ainos</a:t>
            </a:r>
            <a:endParaRPr lang="ko-KR" altLang="en-US" sz="2000" dirty="0">
              <a:solidFill>
                <a:schemeClr val="bg1">
                  <a:lumMod val="85000"/>
                </a:schemeClr>
              </a:solidFill>
              <a:latin typeface="Adobe 명조 Std M" panose="02020600000000000000" pitchFamily="18" charset="-127"/>
              <a:ea typeface="Adobe 명조 Std M" panose="02020600000000000000" pitchFamily="18" charset="-127"/>
            </a:endParaRPr>
          </a:p>
        </p:txBody>
      </p:sp>
      <p:pic>
        <p:nvPicPr>
          <p:cNvPr id="1028" name="Picture 4" descr="Choir, Gospel, People, Group, Standing">
            <a:extLst>
              <a:ext uri="{FF2B5EF4-FFF2-40B4-BE49-F238E27FC236}">
                <a16:creationId xmlns:a16="http://schemas.microsoft.com/office/drawing/2014/main" id="{BB7C0F42-FD6F-479B-8D89-F1FA26619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rgbClr val="70AD47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000" b="96471" l="8735" r="92470">
                        <a14:foregroundMark x1="28916" y1="32647" x2="35542" y2="8235"/>
                        <a14:foregroundMark x1="45181" y1="25000" x2="46687" y2="14412"/>
                        <a14:foregroundMark x1="46687" y1="14412" x2="51205" y2="7647"/>
                        <a14:foregroundMark x1="64759" y1="19412" x2="70783" y2="22059"/>
                        <a14:foregroundMark x1="74096" y1="17941" x2="80422" y2="36471"/>
                        <a14:foregroundMark x1="76807" y1="15588" x2="85542" y2="9706"/>
                        <a14:foregroundMark x1="85542" y1="9706" x2="85542" y2="8235"/>
                        <a14:foregroundMark x1="71386" y1="9412" x2="70783" y2="13529"/>
                        <a14:foregroundMark x1="81325" y1="27353" x2="81325" y2="24706"/>
                        <a14:foregroundMark x1="57229" y1="5000" x2="59639" y2="7941"/>
                        <a14:foregroundMark x1="55723" y1="12353" x2="54819" y2="16176"/>
                        <a14:foregroundMark x1="26506" y1="21471" x2="26807" y2="25588"/>
                        <a14:foregroundMark x1="21084" y1="41471" x2="22590" y2="46471"/>
                        <a14:foregroundMark x1="35542" y1="41765" x2="38253" y2="46176"/>
                        <a14:foregroundMark x1="58735" y1="46471" x2="58434" y2="40882"/>
                        <a14:foregroundMark x1="76807" y1="48529" x2="76205" y2="43235"/>
                        <a14:foregroundMark x1="88253" y1="40882" x2="92470" y2="37353"/>
                        <a14:foregroundMark x1="9036" y1="36176" x2="11446" y2="39118"/>
                        <a14:foregroundMark x1="25904" y1="92353" x2="26506" y2="95882"/>
                        <a14:foregroundMark x1="34940" y1="96471" x2="37952" y2="96471"/>
                        <a14:foregroundMark x1="16566" y1="96176" x2="17771" y2="961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0044" y="4691879"/>
            <a:ext cx="1087407" cy="11136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084200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124975" y="1328494"/>
            <a:ext cx="6545061" cy="27661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그 나라 주가 맡기셨으니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주 내게 말씀 한대로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순종하며 세상이 주를 보게 하리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191857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329057" y="1164481"/>
            <a:ext cx="184731" cy="13965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DDB62B-3E5E-BC49-9BD8-7FF681553E57}"/>
              </a:ext>
            </a:extLst>
          </p:cNvPr>
          <p:cNvSpPr txBox="1"/>
          <p:nvPr/>
        </p:nvSpPr>
        <p:spPr>
          <a:xfrm>
            <a:off x="1171738" y="1328665"/>
            <a:ext cx="5027017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그</a:t>
            </a:r>
            <a:r>
              <a:rPr lang="en-US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나라 주가 맡기셨으니</a:t>
            </a:r>
            <a:endParaRPr lang="en-US" altLang="ko-KR" sz="4000" b="1" spc="-2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부르신 자리 섬기며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주만 예배하리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ko-KR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주 곁에 설때까지</a:t>
            </a:r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881987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1052513"/>
            <a:ext cx="950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기도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1629271"/>
            <a:ext cx="1066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Prayer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B8A86CA0-66B6-4E53-A84A-2D870A874AC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rgbClr val="70AD47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471" b="99706" l="2647" r="98824">
                        <a14:foregroundMark x1="23824" y1="72353" x2="21765" y2="78824"/>
                        <a14:foregroundMark x1="34706" y1="65294" x2="35588" y2="68529"/>
                        <a14:foregroundMark x1="24706" y1="68235" x2="17941" y2="82353"/>
                        <a14:foregroundMark x1="17941" y1="82353" x2="17941" y2="82353"/>
                        <a14:foregroundMark x1="7941" y1="95882" x2="79118" y2="99706"/>
                        <a14:foregroundMark x1="79118" y1="99706" x2="91765" y2="97059"/>
                        <a14:foregroundMark x1="98529" y1="96176" x2="98824" y2="99118"/>
                        <a14:foregroundMark x1="2941" y1="95882" x2="2941" y2="98529"/>
                        <a14:foregroundMark x1="77647" y1="6471" x2="77353" y2="9118"/>
                        <a14:backgroundMark x1="21765" y1="11176" x2="32059" y2="27647"/>
                        <a14:backgroundMark x1="19706" y1="20882" x2="41176" y2="4205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169879" y="4486754"/>
            <a:ext cx="1318734" cy="131873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6B6FEC5-0945-499D-B633-1BB131FDDA8E}"/>
              </a:ext>
            </a:extLst>
          </p:cNvPr>
          <p:cNvSpPr txBox="1"/>
          <p:nvPr/>
        </p:nvSpPr>
        <p:spPr>
          <a:xfrm>
            <a:off x="4358189" y="2967335"/>
            <a:ext cx="34756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5400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송국현</a:t>
            </a:r>
            <a:r>
              <a:rPr lang="ko-KR" altLang="en-US" sz="5400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집사</a:t>
            </a:r>
          </a:p>
        </p:txBody>
      </p:sp>
    </p:spTree>
    <p:extLst>
      <p:ext uri="{BB962C8B-B14F-4D97-AF65-F5344CB8AC3E}">
        <p14:creationId xmlns:p14="http://schemas.microsoft.com/office/powerpoint/2010/main" val="32929245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1052513"/>
            <a:ext cx="22541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봉헌 </a:t>
            </a:r>
            <a:r>
              <a:rPr lang="en-US" altLang="ko-KR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&amp; </a:t>
            </a:r>
            <a:r>
              <a:rPr lang="ko-KR" altLang="en-US" sz="36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특송</a:t>
            </a:r>
            <a:endParaRPr lang="ko-KR" altLang="en-US" sz="3600" spc="-150" dirty="0">
              <a:solidFill>
                <a:schemeClr val="bg1">
                  <a:lumMod val="9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1629271"/>
            <a:ext cx="3125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Offering &amp; Offertory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F609BC-A60D-4430-B3FF-C05C78027C6B}"/>
              </a:ext>
            </a:extLst>
          </p:cNvPr>
          <p:cNvSpPr txBox="1"/>
          <p:nvPr/>
        </p:nvSpPr>
        <p:spPr>
          <a:xfrm>
            <a:off x="3648100" y="2967335"/>
            <a:ext cx="48958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5400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주를 위한 이곳에</a:t>
            </a:r>
          </a:p>
        </p:txBody>
      </p:sp>
      <p:pic>
        <p:nvPicPr>
          <p:cNvPr id="10" name="Picture 4" descr="Choir, Gospel, People, Group, Standing">
            <a:extLst>
              <a:ext uri="{FF2B5EF4-FFF2-40B4-BE49-F238E27FC236}">
                <a16:creationId xmlns:a16="http://schemas.microsoft.com/office/drawing/2014/main" id="{321DDB5D-D8CA-47A7-AA24-870F4770CC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rgbClr val="70AD47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00" b="96471" l="8735" r="92470">
                        <a14:foregroundMark x1="28916" y1="32647" x2="35542" y2="8235"/>
                        <a14:foregroundMark x1="45181" y1="25000" x2="46687" y2="14412"/>
                        <a14:foregroundMark x1="46687" y1="14412" x2="51205" y2="7647"/>
                        <a14:foregroundMark x1="64759" y1="19412" x2="70783" y2="22059"/>
                        <a14:foregroundMark x1="74096" y1="17941" x2="80422" y2="36471"/>
                        <a14:foregroundMark x1="76807" y1="15588" x2="85542" y2="9706"/>
                        <a14:foregroundMark x1="85542" y1="9706" x2="85542" y2="8235"/>
                        <a14:foregroundMark x1="71386" y1="9412" x2="70783" y2="13529"/>
                        <a14:foregroundMark x1="81325" y1="27353" x2="81325" y2="24706"/>
                        <a14:foregroundMark x1="57229" y1="5000" x2="59639" y2="7941"/>
                        <a14:foregroundMark x1="55723" y1="12353" x2="54819" y2="16176"/>
                        <a14:foregroundMark x1="26506" y1="21471" x2="26807" y2="25588"/>
                        <a14:foregroundMark x1="21084" y1="41471" x2="22590" y2="46471"/>
                        <a14:foregroundMark x1="35542" y1="41765" x2="38253" y2="46176"/>
                        <a14:foregroundMark x1="58735" y1="46471" x2="58434" y2="40882"/>
                        <a14:foregroundMark x1="76807" y1="48529" x2="76205" y2="43235"/>
                        <a14:foregroundMark x1="88253" y1="40882" x2="92470" y2="37353"/>
                        <a14:foregroundMark x1="9036" y1="36176" x2="11446" y2="39118"/>
                        <a14:foregroundMark x1="25904" y1="92353" x2="26506" y2="95882"/>
                        <a14:foregroundMark x1="34940" y1="96471" x2="37952" y2="96471"/>
                        <a14:foregroundMark x1="16566" y1="96176" x2="17771" y2="961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0044" y="4691879"/>
            <a:ext cx="1087407" cy="11136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316930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181901" y="1182199"/>
            <a:ext cx="4394152" cy="50898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000" b="1" i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</a:rPr>
              <a:t>주를 위한 이곳에</a:t>
            </a:r>
          </a:p>
          <a:p>
            <a:pPr>
              <a:lnSpc>
                <a:spcPct val="150000"/>
              </a:lnSpc>
            </a:pPr>
            <a:r>
              <a:rPr lang="ko-KR" altLang="en-US" sz="4000" b="1" i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</a:rPr>
              <a:t>예배하는 자들 중에</a:t>
            </a:r>
          </a:p>
          <a:p>
            <a:pPr>
              <a:lnSpc>
                <a:spcPct val="150000"/>
              </a:lnSpc>
            </a:pPr>
            <a:r>
              <a:rPr lang="ko-KR" altLang="en-US" sz="4000" b="1" i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</a:rPr>
              <a:t>그가 찾는 이 없어</a:t>
            </a:r>
          </a:p>
          <a:p>
            <a:pPr>
              <a:lnSpc>
                <a:spcPct val="150000"/>
              </a:lnSpc>
            </a:pPr>
            <a:r>
              <a:rPr lang="ko-KR" altLang="en-US" sz="4000" b="1" i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</a:rPr>
              <a:t>주님께서 슬퍼하시네</a:t>
            </a:r>
          </a:p>
          <a:p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2E3197B6-0ECD-41D4-AF51-FA796997DB2B}"/>
              </a:ext>
            </a:extLst>
          </p:cNvPr>
          <p:cNvSpPr/>
          <p:nvPr/>
        </p:nvSpPr>
        <p:spPr>
          <a:xfrm>
            <a:off x="0" y="-5570"/>
            <a:ext cx="3955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4C94D35-7B18-4511-3708-CA829FABAC71}"/>
              </a:ext>
            </a:extLst>
          </p:cNvPr>
          <p:cNvSpPr txBox="1"/>
          <p:nvPr/>
        </p:nvSpPr>
        <p:spPr>
          <a:xfrm>
            <a:off x="520182" y="-20761"/>
            <a:ext cx="6097554" cy="3752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18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주를 위한 이곳에  </a:t>
            </a:r>
            <a:r>
              <a:rPr lang="en-US" altLang="ko-KR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(This place for God) </a:t>
            </a:r>
            <a:endParaRPr lang="en-US" altLang="ko-KR" sz="1800" b="1" kern="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8101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214394" y="1061844"/>
            <a:ext cx="4596130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000" b="1" i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</a:rPr>
              <a:t>주님이 찾으시는</a:t>
            </a:r>
          </a:p>
          <a:p>
            <a:pPr>
              <a:lnSpc>
                <a:spcPct val="150000"/>
              </a:lnSpc>
            </a:pPr>
            <a:r>
              <a:rPr lang="ko-KR" altLang="en-US" sz="4000" b="1" i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</a:rPr>
              <a:t>그 한 사람 그 예배자</a:t>
            </a:r>
          </a:p>
          <a:p>
            <a:pPr>
              <a:lnSpc>
                <a:spcPct val="150000"/>
              </a:lnSpc>
            </a:pPr>
            <a:r>
              <a:rPr lang="ko-KR" altLang="en-US" sz="4000" b="1" i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</a:rPr>
              <a:t>내가 그 사람 되길</a:t>
            </a:r>
          </a:p>
          <a:p>
            <a:pPr>
              <a:lnSpc>
                <a:spcPct val="150000"/>
              </a:lnSpc>
            </a:pPr>
            <a:r>
              <a:rPr lang="ko-KR" altLang="en-US" sz="4000" b="1" i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</a:rPr>
              <a:t>간절히 주께 예배하네</a:t>
            </a:r>
          </a:p>
          <a:p>
            <a:br>
              <a:rPr lang="ko-KR" altLang="en-US" sz="4000" dirty="0"/>
            </a:b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54059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328480" y="1284751"/>
            <a:ext cx="5314275" cy="44743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000" b="1" i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</a:rPr>
              <a:t>주 은혜로 이곳에 서 있네</a:t>
            </a:r>
          </a:p>
          <a:p>
            <a:pPr>
              <a:lnSpc>
                <a:spcPct val="150000"/>
              </a:lnSpc>
            </a:pPr>
            <a:r>
              <a:rPr lang="ko-KR" altLang="en-US" sz="4000" b="1" i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</a:rPr>
              <a:t>주 임재에 엎드려 절하네</a:t>
            </a:r>
          </a:p>
          <a:p>
            <a:pPr>
              <a:lnSpc>
                <a:spcPct val="150000"/>
              </a:lnSpc>
            </a:pPr>
            <a:r>
              <a:rPr lang="ko-KR" altLang="en-US" sz="4000" b="1" i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</a:rPr>
              <a:t>그 어느 것도 난 필요 없네</a:t>
            </a:r>
          </a:p>
          <a:p>
            <a:pPr>
              <a:lnSpc>
                <a:spcPct val="150000"/>
              </a:lnSpc>
            </a:pPr>
            <a:r>
              <a:rPr lang="ko-KR" altLang="en-US" sz="4000" b="1" i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</a:rPr>
              <a:t>주님만 경배해</a:t>
            </a: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98562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1052513"/>
            <a:ext cx="17171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봉헌기도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1629271"/>
            <a:ext cx="2758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Prayer of Offering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F609BC-A60D-4430-B3FF-C05C78027C6B}"/>
              </a:ext>
            </a:extLst>
          </p:cNvPr>
          <p:cNvSpPr txBox="1"/>
          <p:nvPr/>
        </p:nvSpPr>
        <p:spPr>
          <a:xfrm>
            <a:off x="4358184" y="2967335"/>
            <a:ext cx="34756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400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박상도</a:t>
            </a:r>
            <a:r>
              <a:rPr lang="ko-KR" altLang="en-US" sz="5400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목사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5433F5-3CD8-474D-BB0B-FCFAC40BA338}"/>
              </a:ext>
            </a:extLst>
          </p:cNvPr>
          <p:cNvSpPr txBox="1"/>
          <p:nvPr/>
        </p:nvSpPr>
        <p:spPr>
          <a:xfrm>
            <a:off x="4418495" y="3890665"/>
            <a:ext cx="25218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>
                <a:solidFill>
                  <a:schemeClr val="bg1">
                    <a:lumMod val="8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</a:rPr>
              <a:t>Rev. Sang Do Park</a:t>
            </a:r>
            <a:endParaRPr lang="ko-KR" altLang="en-US" sz="2000" dirty="0">
              <a:solidFill>
                <a:schemeClr val="bg1">
                  <a:lumMod val="85000"/>
                </a:schemeClr>
              </a:solidFill>
              <a:latin typeface="Adobe 명조 Std M" panose="02020600000000000000" pitchFamily="18" charset="-127"/>
              <a:ea typeface="Adobe 명조 Std M" panose="02020600000000000000" pitchFamily="18" charset="-127"/>
            </a:endParaRP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C4ADADC9-D0F5-4673-9E59-43750E3460E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rgbClr val="70AD47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471" b="99706" l="2647" r="98824">
                        <a14:foregroundMark x1="23824" y1="72353" x2="21765" y2="78824"/>
                        <a14:foregroundMark x1="34706" y1="65294" x2="35588" y2="68529"/>
                        <a14:foregroundMark x1="24706" y1="68235" x2="17941" y2="82353"/>
                        <a14:foregroundMark x1="17941" y1="82353" x2="17941" y2="82353"/>
                        <a14:foregroundMark x1="7941" y1="95882" x2="79118" y2="99706"/>
                        <a14:foregroundMark x1="79118" y1="99706" x2="91765" y2="97059"/>
                        <a14:foregroundMark x1="98529" y1="96176" x2="98824" y2="99118"/>
                        <a14:foregroundMark x1="2941" y1="95882" x2="2941" y2="98529"/>
                        <a14:foregroundMark x1="77647" y1="6471" x2="77353" y2="9118"/>
                        <a14:backgroundMark x1="21765" y1="11176" x2="32059" y2="27647"/>
                        <a14:backgroundMark x1="19706" y1="20882" x2="41176" y2="4205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169879" y="4486754"/>
            <a:ext cx="1318734" cy="1318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4079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1052513"/>
            <a:ext cx="950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광고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1629271"/>
            <a:ext cx="2241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Announcement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F609BC-A60D-4430-B3FF-C05C78027C6B}"/>
              </a:ext>
            </a:extLst>
          </p:cNvPr>
          <p:cNvSpPr txBox="1"/>
          <p:nvPr/>
        </p:nvSpPr>
        <p:spPr>
          <a:xfrm>
            <a:off x="4358184" y="2967335"/>
            <a:ext cx="34756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400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박상도</a:t>
            </a:r>
            <a:r>
              <a:rPr lang="ko-KR" altLang="en-US" sz="5400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목사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5433F5-3CD8-474D-BB0B-FCFAC40BA338}"/>
              </a:ext>
            </a:extLst>
          </p:cNvPr>
          <p:cNvSpPr txBox="1"/>
          <p:nvPr/>
        </p:nvSpPr>
        <p:spPr>
          <a:xfrm>
            <a:off x="4418495" y="3890665"/>
            <a:ext cx="25218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>
                <a:solidFill>
                  <a:schemeClr val="bg1">
                    <a:lumMod val="8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</a:rPr>
              <a:t>Rev. Sang Do Park</a:t>
            </a:r>
            <a:endParaRPr lang="ko-KR" altLang="en-US" sz="2000" dirty="0">
              <a:solidFill>
                <a:schemeClr val="bg1">
                  <a:lumMod val="85000"/>
                </a:schemeClr>
              </a:solidFill>
              <a:latin typeface="Adobe 명조 Std M" panose="02020600000000000000" pitchFamily="18" charset="-127"/>
              <a:ea typeface="Adobe 명조 Std M" panose="02020600000000000000" pitchFamily="18" charset="-127"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4B2E8E32-7EED-4831-8E0F-028F884E75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529" b="93235" l="10000" r="90000">
                        <a14:foregroundMark x1="23824" y1="93529" x2="23824" y2="91176"/>
                        <a14:foregroundMark x1="61618" y1="8529" x2="61471" y2="10588"/>
                        <a14:foregroundMark x1="67647" y1="10294" x2="74853" y2="14706"/>
                        <a14:foregroundMark x1="74853" y1="14706" x2="79559" y2="24118"/>
                        <a14:foregroundMark x1="68088" y1="24706" x2="75000" y2="33235"/>
                        <a14:foregroundMark x1="75000" y1="33235" x2="76618" y2="43824"/>
                        <a14:foregroundMark x1="66618" y1="41471" x2="67059" y2="49706"/>
                      </a14:backgroundRemoval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8355836" y="4570980"/>
            <a:ext cx="2469016" cy="1234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396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1052513"/>
            <a:ext cx="950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광고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1629271"/>
            <a:ext cx="2241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Announcement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44CDD20-02A1-447D-B08C-6DA3AD475962}"/>
              </a:ext>
            </a:extLst>
          </p:cNvPr>
          <p:cNvSpPr txBox="1"/>
          <p:nvPr/>
        </p:nvSpPr>
        <p:spPr>
          <a:xfrm>
            <a:off x="5471661" y="1977139"/>
            <a:ext cx="5016951" cy="2717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§"/>
              <a:tabLst>
                <a:tab pos="442913" algn="l"/>
              </a:tabLst>
            </a:pPr>
            <a:r>
              <a:rPr lang="ko-KR" altLang="en-US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환영 </a:t>
            </a:r>
            <a:r>
              <a:rPr lang="en-US" altLang="ko-KR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::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r>
              <a:rPr lang="ko-KR" altLang="en-US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교회에 처음 나오신 분들을 주님의 이름으로 환영합니다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.</a:t>
            </a:r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§"/>
              <a:tabLst>
                <a:tab pos="442913" algn="l"/>
              </a:tabLst>
            </a:pPr>
            <a:r>
              <a:rPr lang="ko-KR" altLang="en-US" sz="2400" b="1" spc="-150" dirty="0" err="1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설파티</a:t>
            </a:r>
            <a:r>
              <a:rPr lang="ko-KR" altLang="en-US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r>
              <a:rPr lang="en-US" altLang="ko-KR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::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1</a:t>
            </a:r>
            <a:r>
              <a:rPr lang="ko-KR" altLang="en-US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월 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22</a:t>
            </a:r>
            <a:r>
              <a:rPr lang="ko-KR" altLang="en-US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일에는 설파티로 모이겠습니다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.</a:t>
            </a:r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§"/>
              <a:tabLst>
                <a:tab pos="442913" algn="l"/>
              </a:tabLst>
            </a:pPr>
            <a:r>
              <a:rPr lang="ko-KR" altLang="en-US" sz="2400" b="1" spc="-150" dirty="0" err="1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사무년회</a:t>
            </a:r>
            <a:r>
              <a:rPr lang="ko-KR" altLang="en-US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r>
              <a:rPr lang="en-US" altLang="ko-KR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::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1</a:t>
            </a:r>
            <a:r>
              <a:rPr lang="ko-KR" altLang="en-US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월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29</a:t>
            </a:r>
            <a:r>
              <a:rPr lang="ko-KR" altLang="en-US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일 주일에는 </a:t>
            </a:r>
            <a:r>
              <a:rPr lang="ko-KR" altLang="en-US" sz="24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사무년회로</a:t>
            </a:r>
            <a:r>
              <a:rPr lang="ko-KR" altLang="en-US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모이겠습니다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.</a:t>
            </a: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D7E92D83-070F-4DA1-B472-53B070CD4E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529" b="93235" l="10000" r="90000">
                        <a14:foregroundMark x1="23824" y1="93529" x2="23824" y2="91176"/>
                        <a14:foregroundMark x1="61618" y1="8529" x2="61471" y2="10588"/>
                        <a14:foregroundMark x1="67647" y1="10294" x2="74853" y2="14706"/>
                        <a14:foregroundMark x1="74853" y1="14706" x2="79559" y2="24118"/>
                        <a14:foregroundMark x1="68088" y1="24706" x2="75000" y2="33235"/>
                        <a14:foregroundMark x1="75000" y1="33235" x2="76618" y2="43824"/>
                        <a14:foregroundMark x1="66618" y1="41471" x2="67059" y2="49706"/>
                      </a14:backgroundRemoval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394319" y="4570980"/>
            <a:ext cx="2469016" cy="1234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1409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160998" y="1075026"/>
            <a:ext cx="7831743" cy="5348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해가 뜨는 데부터</a:t>
            </a:r>
            <a:endParaRPr lang="en-US" altLang="ko-KR" sz="4000" b="1" kern="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해가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지는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데까지</a:t>
            </a:r>
            <a:endParaRPr lang="ko-KR" altLang="ko-KR" sz="4000" b="1" kern="10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Times New Roman" panose="02020603050405020304" pitchFamily="18" charset="0"/>
            </a:endParaRPr>
          </a:p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주의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아름다움은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끝이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없고</a:t>
            </a:r>
            <a:endParaRPr lang="ko-KR" altLang="ko-KR" sz="4000" b="1" kern="10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Times New Roman" panose="02020603050405020304" pitchFamily="18" charset="0"/>
            </a:endParaRPr>
          </a:p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낮은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자의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하나님</a:t>
            </a:r>
            <a:endParaRPr lang="ko-KR" altLang="ko-KR" sz="4000" b="1" kern="10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Times New Roman" panose="02020603050405020304" pitchFamily="18" charset="0"/>
            </a:endParaRPr>
          </a:p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이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땅을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두루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살피며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주의 공의와 사랑을 보게 </a:t>
            </a:r>
            <a:r>
              <a:rPr lang="ko-KR" altLang="en-US" sz="4000" b="1" kern="10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하시리라</a:t>
            </a:r>
            <a:endParaRPr lang="ko-KR" altLang="ko-KR" sz="4000" b="1" kern="10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06BEEC4C-8DE3-480A-934E-702795F7582C}"/>
              </a:ext>
            </a:extLst>
          </p:cNvPr>
          <p:cNvSpPr/>
          <p:nvPr/>
        </p:nvSpPr>
        <p:spPr>
          <a:xfrm>
            <a:off x="0" y="-5570"/>
            <a:ext cx="3955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2D8D70-A2BA-A4BA-0EC1-5CA6DA4F96EB}"/>
              </a:ext>
            </a:extLst>
          </p:cNvPr>
          <p:cNvSpPr txBox="1"/>
          <p:nvPr/>
        </p:nvSpPr>
        <p:spPr>
          <a:xfrm>
            <a:off x="520182" y="-20761"/>
            <a:ext cx="6097554" cy="3752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18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해가 뜨는 데부터</a:t>
            </a:r>
            <a:endParaRPr lang="en-US" altLang="ko-KR" sz="1800" b="1" kern="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3245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376651"/>
            <a:ext cx="334134" cy="945252"/>
          </a:xfrm>
          <a:prstGeom prst="rect">
            <a:avLst/>
          </a:prstGeom>
          <a:solidFill>
            <a:srgbClr val="B79D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376651"/>
            <a:ext cx="30428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생일 </a:t>
            </a:r>
            <a:r>
              <a:rPr lang="ko-KR" altLang="en-US" sz="36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축복송</a:t>
            </a:r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</a:t>
            </a:r>
            <a:r>
              <a:rPr lang="en-US" altLang="ko-KR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– </a:t>
            </a:r>
            <a:endParaRPr lang="ko-KR" altLang="en-US" sz="3600" spc="-150" dirty="0">
              <a:solidFill>
                <a:schemeClr val="bg1">
                  <a:lumMod val="9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953409"/>
            <a:ext cx="1334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Blessing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DD371E-3D75-416B-AC2B-DCF5B4450B53}"/>
              </a:ext>
            </a:extLst>
          </p:cNvPr>
          <p:cNvSpPr txBox="1"/>
          <p:nvPr/>
        </p:nvSpPr>
        <p:spPr>
          <a:xfrm>
            <a:off x="1703388" y="2299845"/>
            <a:ext cx="4958409" cy="29969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아주 먼 옛날 하늘에서는 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당신을 향한 계획 있었죠</a:t>
            </a: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하나님께서 바라보시고 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좋았더라고</a:t>
            </a: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말씀하셨네</a:t>
            </a:r>
          </a:p>
        </p:txBody>
      </p:sp>
    </p:spTree>
    <p:extLst>
      <p:ext uri="{BB962C8B-B14F-4D97-AF65-F5344CB8AC3E}">
        <p14:creationId xmlns:p14="http://schemas.microsoft.com/office/powerpoint/2010/main" val="292266549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376651"/>
            <a:ext cx="334134" cy="945252"/>
          </a:xfrm>
          <a:prstGeom prst="rect">
            <a:avLst/>
          </a:prstGeom>
          <a:solidFill>
            <a:srgbClr val="B79D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376651"/>
            <a:ext cx="22156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생일 </a:t>
            </a:r>
            <a:r>
              <a:rPr lang="ko-KR" altLang="en-US" sz="36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축복송</a:t>
            </a:r>
            <a:endParaRPr lang="ko-KR" altLang="en-US" sz="3600" spc="-150" dirty="0">
              <a:solidFill>
                <a:schemeClr val="bg1">
                  <a:lumMod val="9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953409"/>
            <a:ext cx="1334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Blessing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DD371E-3D75-416B-AC2B-DCF5B4450B53}"/>
              </a:ext>
            </a:extLst>
          </p:cNvPr>
          <p:cNvSpPr txBox="1"/>
          <p:nvPr/>
        </p:nvSpPr>
        <p:spPr>
          <a:xfrm>
            <a:off x="1703388" y="2299845"/>
            <a:ext cx="5827236" cy="29969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이 세상 그 무엇보다 귀하게 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나의 손으로 </a:t>
            </a:r>
            <a:r>
              <a:rPr lang="ko-KR" altLang="en-US" sz="40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창조하였노라</a:t>
            </a:r>
            <a:endParaRPr lang="ko-KR" altLang="en-US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내가 너로 인하여 </a:t>
            </a:r>
            <a:r>
              <a:rPr lang="ko-KR" altLang="en-US" sz="40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기뻐하노라</a:t>
            </a: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내가 너를 </a:t>
            </a:r>
            <a:r>
              <a:rPr lang="ko-KR" altLang="en-US" sz="40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사랑하노라</a:t>
            </a:r>
            <a:endParaRPr lang="ko-KR" altLang="en-US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9863446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376651"/>
            <a:ext cx="334134" cy="945252"/>
          </a:xfrm>
          <a:prstGeom prst="rect">
            <a:avLst/>
          </a:prstGeom>
          <a:solidFill>
            <a:srgbClr val="B79D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376651"/>
            <a:ext cx="22156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생일 </a:t>
            </a:r>
            <a:r>
              <a:rPr lang="ko-KR" altLang="en-US" sz="36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축복송</a:t>
            </a:r>
            <a:endParaRPr lang="ko-KR" altLang="en-US" sz="3600" spc="-150" dirty="0">
              <a:solidFill>
                <a:schemeClr val="bg1">
                  <a:lumMod val="9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953409"/>
            <a:ext cx="1334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Blessing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DD371E-3D75-416B-AC2B-DCF5B4450B53}"/>
              </a:ext>
            </a:extLst>
          </p:cNvPr>
          <p:cNvSpPr txBox="1"/>
          <p:nvPr/>
        </p:nvSpPr>
        <p:spPr>
          <a:xfrm>
            <a:off x="1703388" y="2299845"/>
            <a:ext cx="4416594" cy="2258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사랑해요 축복해요 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당신의 마음에 우리의 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사랑을 드려요</a:t>
            </a:r>
          </a:p>
        </p:txBody>
      </p:sp>
    </p:spTree>
    <p:extLst>
      <p:ext uri="{BB962C8B-B14F-4D97-AF65-F5344CB8AC3E}">
        <p14:creationId xmlns:p14="http://schemas.microsoft.com/office/powerpoint/2010/main" val="22904843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376651"/>
            <a:ext cx="334134" cy="945252"/>
          </a:xfrm>
          <a:prstGeom prst="rect">
            <a:avLst/>
          </a:prstGeom>
          <a:solidFill>
            <a:srgbClr val="B79D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376651"/>
            <a:ext cx="1334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축복송</a:t>
            </a:r>
            <a:endParaRPr lang="ko-KR" altLang="en-US" sz="3600" spc="-150" dirty="0">
              <a:solidFill>
                <a:schemeClr val="bg1">
                  <a:lumMod val="9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953409"/>
            <a:ext cx="1334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Blessing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DD371E-3D75-416B-AC2B-DCF5B4450B53}"/>
              </a:ext>
            </a:extLst>
          </p:cNvPr>
          <p:cNvSpPr txBox="1"/>
          <p:nvPr/>
        </p:nvSpPr>
        <p:spPr>
          <a:xfrm>
            <a:off x="1703388" y="2299845"/>
            <a:ext cx="7237879" cy="2258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너는 시냇가에 심은 나무라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하나님의 사랑 안에 믿음뿌리 내리고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주의 뜻대로 주의 뜻대로 항상 살리라</a:t>
            </a:r>
          </a:p>
        </p:txBody>
      </p:sp>
    </p:spTree>
    <p:extLst>
      <p:ext uri="{BB962C8B-B14F-4D97-AF65-F5344CB8AC3E}">
        <p14:creationId xmlns:p14="http://schemas.microsoft.com/office/powerpoint/2010/main" val="107431588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1052513"/>
            <a:ext cx="17171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성경봉독</a:t>
            </a:r>
            <a:endParaRPr lang="ko-KR" altLang="en-US" sz="3600" spc="-150" dirty="0">
              <a:solidFill>
                <a:schemeClr val="bg1">
                  <a:lumMod val="9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1629271"/>
            <a:ext cx="2691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Scripture Reading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44CDD20-02A1-447D-B08C-6DA3AD475962}"/>
              </a:ext>
            </a:extLst>
          </p:cNvPr>
          <p:cNvSpPr txBox="1"/>
          <p:nvPr/>
        </p:nvSpPr>
        <p:spPr>
          <a:xfrm>
            <a:off x="5973416" y="3397133"/>
            <a:ext cx="3970683" cy="505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누가복음 </a:t>
            </a:r>
            <a:r>
              <a:rPr lang="en-US" altLang="ko-KR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10:25-37</a:t>
            </a:r>
            <a:r>
              <a:rPr lang="ko-KR" altLang="en-US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절</a:t>
            </a:r>
            <a:endParaRPr lang="ko-KR" altLang="en-US" sz="24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id="{EF9EA207-C429-4ABD-B4B8-68CE0C9306F8}"/>
              </a:ext>
            </a:extLst>
          </p:cNvPr>
          <p:cNvCxnSpPr/>
          <p:nvPr/>
        </p:nvCxnSpPr>
        <p:spPr>
          <a:xfrm>
            <a:off x="5973417" y="4025348"/>
            <a:ext cx="3329609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16" name="Picture 4" descr="bible clipart png clipartxtras open book with leaf - bible PNG ...">
            <a:extLst>
              <a:ext uri="{FF2B5EF4-FFF2-40B4-BE49-F238E27FC236}">
                <a16:creationId xmlns:a16="http://schemas.microsoft.com/office/drawing/2014/main" id="{8D59776C-7C3A-48EF-A8E5-DCDC9A0E8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779" b="89872" l="1310" r="97619">
                        <a14:foregroundMark x1="10476" y1="52619" x2="8571" y2="57392"/>
                        <a14:foregroundMark x1="9881" y1="43772" x2="1310" y2="61118"/>
                        <a14:foregroundMark x1="1310" y1="61118" x2="1310" y2="62165"/>
                        <a14:foregroundMark x1="90714" y1="66356" x2="97619" y2="6239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221" y="3902656"/>
            <a:ext cx="1541722" cy="1576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4F2E8B0-71A8-3E97-AD28-AB671AAFF50C}"/>
              </a:ext>
            </a:extLst>
          </p:cNvPr>
          <p:cNvSpPr txBox="1"/>
          <p:nvPr/>
        </p:nvSpPr>
        <p:spPr>
          <a:xfrm>
            <a:off x="6024560" y="4148041"/>
            <a:ext cx="21307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서혜승 자매</a:t>
            </a:r>
          </a:p>
        </p:txBody>
      </p:sp>
    </p:spTree>
    <p:extLst>
      <p:ext uri="{BB962C8B-B14F-4D97-AF65-F5344CB8AC3E}">
        <p14:creationId xmlns:p14="http://schemas.microsoft.com/office/powerpoint/2010/main" val="25541376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6C8874FD-A6DE-445B-B5A5-66A089AC7D8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D0D1AE-1FB2-4C2C-A10D-BC10440C94EB}"/>
              </a:ext>
            </a:extLst>
          </p:cNvPr>
          <p:cNvSpPr txBox="1"/>
          <p:nvPr/>
        </p:nvSpPr>
        <p:spPr>
          <a:xfrm>
            <a:off x="2037522" y="1351434"/>
            <a:ext cx="19543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누가복음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49C3CD1-B888-4BF8-8672-842A286F1985}"/>
              </a:ext>
            </a:extLst>
          </p:cNvPr>
          <p:cNvSpPr txBox="1"/>
          <p:nvPr/>
        </p:nvSpPr>
        <p:spPr>
          <a:xfrm>
            <a:off x="5471661" y="1062452"/>
            <a:ext cx="5016951" cy="4416594"/>
          </a:xfrm>
          <a:prstGeom prst="rect">
            <a:avLst/>
          </a:prstGeom>
          <a:noFill/>
        </p:spPr>
        <p:txBody>
          <a:bodyPr wrap="square" tIns="0" rtlCol="0">
            <a:spAutoFit/>
          </a:bodyPr>
          <a:lstStyle/>
          <a:p>
            <a:pPr marR="0" indent="-139700" fontAlgn="base">
              <a:spcBef>
                <a:spcPts val="800"/>
              </a:spcBef>
              <a:spcAft>
                <a:spcPts val="0"/>
              </a:spcAft>
              <a:tabLst>
                <a:tab pos="442913" algn="l"/>
              </a:tabLst>
            </a:pPr>
            <a:r>
              <a:rPr lang="en-US" altLang="ko-KR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10:25 </a:t>
            </a:r>
            <a:r>
              <a:rPr lang="ko-KR" altLang="en-US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어떤 율법교사가 일어나 예수를 시험하여 이르되 선생님 내가 무엇을 하여야 영생을 </a:t>
            </a:r>
            <a:r>
              <a:rPr lang="ko-KR" altLang="en-US" sz="2400" b="1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얻으리이까</a:t>
            </a:r>
            <a:endParaRPr lang="ko-KR" altLang="en-US" sz="2400" b="1" dirty="0">
              <a:solidFill>
                <a:schemeClr val="bg1">
                  <a:lumMod val="95000"/>
                </a:schemeClr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 marR="0" indent="-139700" fontAlgn="base">
              <a:spcBef>
                <a:spcPts val="800"/>
              </a:spcBef>
              <a:spcAft>
                <a:spcPts val="0"/>
              </a:spcAft>
              <a:tabLst>
                <a:tab pos="442913" algn="l"/>
              </a:tabLst>
            </a:pPr>
            <a:r>
              <a:rPr lang="en-US" altLang="ko-KR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10:26 </a:t>
            </a:r>
            <a:r>
              <a:rPr lang="ko-KR" altLang="en-US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예수께서 </a:t>
            </a:r>
            <a:r>
              <a:rPr lang="ko-KR" altLang="en-US" sz="2400" b="1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이르시되</a:t>
            </a:r>
            <a:r>
              <a:rPr lang="ko-KR" altLang="en-US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율법에 무엇이라 기록되었으며 네가 어떻게 읽느냐</a:t>
            </a:r>
          </a:p>
          <a:p>
            <a:pPr marR="0" indent="-139700" fontAlgn="base">
              <a:spcBef>
                <a:spcPts val="800"/>
              </a:spcBef>
              <a:spcAft>
                <a:spcPts val="0"/>
              </a:spcAft>
              <a:tabLst>
                <a:tab pos="442913" algn="l"/>
              </a:tabLst>
            </a:pPr>
            <a:r>
              <a:rPr lang="en-US" altLang="ko-KR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10:27 </a:t>
            </a:r>
            <a:r>
              <a:rPr lang="ko-KR" altLang="en-US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대답하여 이르되 네 마음을 다하며 목숨을 다하며 힘을 다하며 뜻을 다하여 주 너의 하나님을 사랑하고 또한 네 이웃을 네 자신 같이 사랑하라 </a:t>
            </a:r>
            <a:r>
              <a:rPr lang="ko-KR" altLang="en-US" sz="2400" b="1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하였나이다</a:t>
            </a:r>
            <a:endParaRPr lang="en-US" altLang="ko-KR" sz="2400" b="1" dirty="0">
              <a:solidFill>
                <a:schemeClr val="bg1">
                  <a:lumMod val="95000"/>
                </a:schemeClr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 marR="0" indent="-139700" fontAlgn="base">
              <a:spcBef>
                <a:spcPts val="800"/>
              </a:spcBef>
              <a:spcAft>
                <a:spcPts val="0"/>
              </a:spcAft>
              <a:tabLst>
                <a:tab pos="442913" algn="l"/>
              </a:tabLst>
            </a:pPr>
            <a:r>
              <a:rPr lang="en-US" altLang="ko-KR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10:28 </a:t>
            </a:r>
            <a:r>
              <a:rPr lang="ko-KR" altLang="en-US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예수께서 </a:t>
            </a:r>
            <a:r>
              <a:rPr lang="ko-KR" altLang="en-US" sz="2400" b="1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이르시되</a:t>
            </a:r>
            <a:r>
              <a:rPr lang="ko-KR" altLang="en-US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네 대답이 </a:t>
            </a:r>
            <a:r>
              <a:rPr lang="ko-KR" altLang="en-US" sz="2400" b="1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옳도다</a:t>
            </a:r>
            <a:r>
              <a:rPr lang="ko-KR" altLang="en-US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이를 행하라 그러면 살리라 하시니</a:t>
            </a:r>
          </a:p>
        </p:txBody>
      </p:sp>
      <p:pic>
        <p:nvPicPr>
          <p:cNvPr id="13" name="Picture 4" descr="bible clipart png clipartxtras open book with leaf - bible PNG ...">
            <a:extLst>
              <a:ext uri="{FF2B5EF4-FFF2-40B4-BE49-F238E27FC236}">
                <a16:creationId xmlns:a16="http://schemas.microsoft.com/office/drawing/2014/main" id="{681A6C3A-F694-446A-81F9-3F8A11A77E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779" b="89872" l="1310" r="97619">
                        <a14:foregroundMark x1="10476" y1="52619" x2="8571" y2="57392"/>
                        <a14:foregroundMark x1="9881" y1="43772" x2="1310" y2="61118"/>
                        <a14:foregroundMark x1="1310" y1="61118" x2="1310" y2="62165"/>
                        <a14:foregroundMark x1="90714" y1="66356" x2="97619" y2="6239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522" y="3972221"/>
            <a:ext cx="1541722" cy="1576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7049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6C8874FD-A6DE-445B-B5A5-66A089AC7D8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D0D1AE-1FB2-4C2C-A10D-BC10440C94EB}"/>
              </a:ext>
            </a:extLst>
          </p:cNvPr>
          <p:cNvSpPr txBox="1"/>
          <p:nvPr/>
        </p:nvSpPr>
        <p:spPr>
          <a:xfrm>
            <a:off x="2037522" y="1351434"/>
            <a:ext cx="19543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누가복음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49C3CD1-B888-4BF8-8672-842A286F1985}"/>
              </a:ext>
            </a:extLst>
          </p:cNvPr>
          <p:cNvSpPr txBox="1"/>
          <p:nvPr/>
        </p:nvSpPr>
        <p:spPr>
          <a:xfrm>
            <a:off x="5471661" y="1062452"/>
            <a:ext cx="5016951" cy="4416594"/>
          </a:xfrm>
          <a:prstGeom prst="rect">
            <a:avLst/>
          </a:prstGeom>
          <a:noFill/>
        </p:spPr>
        <p:txBody>
          <a:bodyPr wrap="square" tIns="0" rtlCol="0">
            <a:spAutoFit/>
          </a:bodyPr>
          <a:lstStyle/>
          <a:p>
            <a:pPr marR="0" indent="-139700" fontAlgn="base">
              <a:spcBef>
                <a:spcPts val="800"/>
              </a:spcBef>
              <a:spcAft>
                <a:spcPts val="0"/>
              </a:spcAft>
              <a:tabLst>
                <a:tab pos="442913" algn="l"/>
              </a:tabLst>
            </a:pPr>
            <a:r>
              <a:rPr lang="en-US" altLang="ko-KR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10:29 </a:t>
            </a:r>
            <a:r>
              <a:rPr lang="ko-KR" altLang="en-US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그 사람이 자기를 옳게 보이려고 예수께 </a:t>
            </a:r>
            <a:r>
              <a:rPr lang="ko-KR" altLang="en-US" sz="2400" b="1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여짜오되</a:t>
            </a:r>
            <a:r>
              <a:rPr lang="ko-KR" altLang="en-US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그러면 내 이웃이 </a:t>
            </a:r>
            <a:r>
              <a:rPr lang="ko-KR" altLang="en-US" sz="2400" b="1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누구니이까</a:t>
            </a:r>
            <a:endParaRPr lang="ko-KR" altLang="en-US" sz="2400" b="1" dirty="0">
              <a:solidFill>
                <a:schemeClr val="bg1">
                  <a:lumMod val="95000"/>
                </a:schemeClr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 marR="0" indent="-139700" fontAlgn="base">
              <a:spcBef>
                <a:spcPts val="800"/>
              </a:spcBef>
              <a:spcAft>
                <a:spcPts val="0"/>
              </a:spcAft>
              <a:tabLst>
                <a:tab pos="442913" algn="l"/>
              </a:tabLst>
            </a:pPr>
            <a:r>
              <a:rPr lang="en-US" altLang="ko-KR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10:30 </a:t>
            </a:r>
            <a:r>
              <a:rPr lang="ko-KR" altLang="en-US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예수께서 대답하여 </a:t>
            </a:r>
            <a:r>
              <a:rPr lang="ko-KR" altLang="en-US" sz="2400" b="1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이르시되</a:t>
            </a:r>
            <a:r>
              <a:rPr lang="ko-KR" altLang="en-US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어떤 사람이 예루살렘에서 </a:t>
            </a:r>
            <a:r>
              <a:rPr lang="ko-KR" altLang="en-US" sz="2400" b="1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여리고로</a:t>
            </a:r>
            <a:r>
              <a:rPr lang="ko-KR" altLang="en-US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내려가다가 강도를 </a:t>
            </a:r>
            <a:r>
              <a:rPr lang="ko-KR" altLang="en-US" sz="2400" b="1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만나매</a:t>
            </a:r>
            <a:r>
              <a:rPr lang="ko-KR" altLang="en-US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강도들이 그 옷을 벗기고 때려 거의 죽은 것을 버리고 갔더라</a:t>
            </a:r>
          </a:p>
          <a:p>
            <a:pPr marR="0" indent="-139700" fontAlgn="base">
              <a:spcBef>
                <a:spcPts val="800"/>
              </a:spcBef>
              <a:spcAft>
                <a:spcPts val="0"/>
              </a:spcAft>
              <a:tabLst>
                <a:tab pos="442913" algn="l"/>
              </a:tabLst>
            </a:pPr>
            <a:r>
              <a:rPr lang="en-US" altLang="ko-KR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10:31 </a:t>
            </a:r>
            <a:r>
              <a:rPr lang="ko-KR" altLang="en-US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마침 한 제사장이 그 길로 내려가다가 그를 보고 피하여 지나가고</a:t>
            </a:r>
          </a:p>
          <a:p>
            <a:pPr marR="0" indent="-139700" fontAlgn="base">
              <a:spcBef>
                <a:spcPts val="800"/>
              </a:spcBef>
              <a:spcAft>
                <a:spcPts val="0"/>
              </a:spcAft>
              <a:tabLst>
                <a:tab pos="442913" algn="l"/>
              </a:tabLst>
            </a:pPr>
            <a:r>
              <a:rPr lang="en-US" altLang="ko-KR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10:32 </a:t>
            </a:r>
            <a:r>
              <a:rPr lang="ko-KR" altLang="en-US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또 이와 같이 한 레위인도 그 곳에 이르러 그를 보고 피하여 지나가되</a:t>
            </a:r>
          </a:p>
        </p:txBody>
      </p:sp>
      <p:pic>
        <p:nvPicPr>
          <p:cNvPr id="13" name="Picture 4" descr="bible clipart png clipartxtras open book with leaf - bible PNG ...">
            <a:extLst>
              <a:ext uri="{FF2B5EF4-FFF2-40B4-BE49-F238E27FC236}">
                <a16:creationId xmlns:a16="http://schemas.microsoft.com/office/drawing/2014/main" id="{681A6C3A-F694-446A-81F9-3F8A11A77E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779" b="89872" l="1310" r="97619">
                        <a14:foregroundMark x1="10476" y1="52619" x2="8571" y2="57392"/>
                        <a14:foregroundMark x1="9881" y1="43772" x2="1310" y2="61118"/>
                        <a14:foregroundMark x1="1310" y1="61118" x2="1310" y2="62165"/>
                        <a14:foregroundMark x1="90714" y1="66356" x2="97619" y2="6239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522" y="3972221"/>
            <a:ext cx="1541722" cy="1576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00953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6C8874FD-A6DE-445B-B5A5-66A089AC7D8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D0D1AE-1FB2-4C2C-A10D-BC10440C94EB}"/>
              </a:ext>
            </a:extLst>
          </p:cNvPr>
          <p:cNvSpPr txBox="1"/>
          <p:nvPr/>
        </p:nvSpPr>
        <p:spPr>
          <a:xfrm>
            <a:off x="2037522" y="1351434"/>
            <a:ext cx="19543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누가복음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49C3CD1-B888-4BF8-8672-842A286F1985}"/>
              </a:ext>
            </a:extLst>
          </p:cNvPr>
          <p:cNvSpPr txBox="1"/>
          <p:nvPr/>
        </p:nvSpPr>
        <p:spPr>
          <a:xfrm>
            <a:off x="5471661" y="1062452"/>
            <a:ext cx="5016951" cy="3575338"/>
          </a:xfrm>
          <a:prstGeom prst="rect">
            <a:avLst/>
          </a:prstGeom>
          <a:noFill/>
        </p:spPr>
        <p:txBody>
          <a:bodyPr wrap="square" tIns="0" rtlCol="0">
            <a:spAutoFit/>
          </a:bodyPr>
          <a:lstStyle/>
          <a:p>
            <a:pPr marR="0" indent="-139700" fontAlgn="base">
              <a:spcBef>
                <a:spcPts val="800"/>
              </a:spcBef>
              <a:spcAft>
                <a:spcPts val="0"/>
              </a:spcAft>
              <a:tabLst>
                <a:tab pos="442913" algn="l"/>
              </a:tabLst>
            </a:pPr>
            <a:r>
              <a:rPr lang="en-US" altLang="ko-KR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10:33 </a:t>
            </a:r>
            <a:r>
              <a:rPr lang="ko-KR" altLang="en-US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어떤 사마리아 사람은 여행하는 중 거기 이르러 그를 보고 불쌍히 여겨</a:t>
            </a:r>
          </a:p>
          <a:p>
            <a:pPr marR="0" indent="-139700" fontAlgn="base">
              <a:spcBef>
                <a:spcPts val="800"/>
              </a:spcBef>
              <a:spcAft>
                <a:spcPts val="0"/>
              </a:spcAft>
              <a:tabLst>
                <a:tab pos="442913" algn="l"/>
              </a:tabLst>
            </a:pPr>
            <a:r>
              <a:rPr lang="en-US" altLang="ko-KR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10:34 </a:t>
            </a:r>
            <a:r>
              <a:rPr lang="ko-KR" altLang="en-US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가까이 가서 기름과 포도주를 그 상처에 붓고 싸매고 자기 짐승에 태워 주막으로 데리고 가서 돌보아 </a:t>
            </a:r>
            <a:r>
              <a:rPr lang="ko-KR" altLang="en-US" sz="2400" b="1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주니라</a:t>
            </a:r>
            <a:endParaRPr lang="ko-KR" altLang="en-US" sz="2400" b="1" dirty="0">
              <a:solidFill>
                <a:schemeClr val="bg1">
                  <a:lumMod val="95000"/>
                </a:schemeClr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 marR="0" indent="-139700" fontAlgn="base">
              <a:spcBef>
                <a:spcPts val="800"/>
              </a:spcBef>
              <a:spcAft>
                <a:spcPts val="0"/>
              </a:spcAft>
              <a:tabLst>
                <a:tab pos="442913" algn="l"/>
              </a:tabLst>
            </a:pPr>
            <a:r>
              <a:rPr lang="en-US" altLang="ko-KR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10:35 </a:t>
            </a:r>
            <a:r>
              <a:rPr lang="ko-KR" altLang="en-US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그 이튿날 그가 주막 주인에게 데나리온 둘을 내어 주며 이르되 이 사람을 돌보아 주라 비용이 더 들면 내가 돌아올 때에 갚으리라 하였으니</a:t>
            </a:r>
          </a:p>
        </p:txBody>
      </p:sp>
      <p:pic>
        <p:nvPicPr>
          <p:cNvPr id="13" name="Picture 4" descr="bible clipart png clipartxtras open book with leaf - bible PNG ...">
            <a:extLst>
              <a:ext uri="{FF2B5EF4-FFF2-40B4-BE49-F238E27FC236}">
                <a16:creationId xmlns:a16="http://schemas.microsoft.com/office/drawing/2014/main" id="{681A6C3A-F694-446A-81F9-3F8A11A77E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779" b="89872" l="1310" r="97619">
                        <a14:foregroundMark x1="10476" y1="52619" x2="8571" y2="57392"/>
                        <a14:foregroundMark x1="9881" y1="43772" x2="1310" y2="61118"/>
                        <a14:foregroundMark x1="1310" y1="61118" x2="1310" y2="62165"/>
                        <a14:foregroundMark x1="90714" y1="66356" x2="97619" y2="6239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522" y="3972221"/>
            <a:ext cx="1541722" cy="1576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59244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6C8874FD-A6DE-445B-B5A5-66A089AC7D8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D0D1AE-1FB2-4C2C-A10D-BC10440C94EB}"/>
              </a:ext>
            </a:extLst>
          </p:cNvPr>
          <p:cNvSpPr txBox="1"/>
          <p:nvPr/>
        </p:nvSpPr>
        <p:spPr>
          <a:xfrm>
            <a:off x="2037522" y="1351434"/>
            <a:ext cx="19543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누가복음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49C3CD1-B888-4BF8-8672-842A286F1985}"/>
              </a:ext>
            </a:extLst>
          </p:cNvPr>
          <p:cNvSpPr txBox="1"/>
          <p:nvPr/>
        </p:nvSpPr>
        <p:spPr>
          <a:xfrm>
            <a:off x="5471661" y="1062452"/>
            <a:ext cx="5016951" cy="1995418"/>
          </a:xfrm>
          <a:prstGeom prst="rect">
            <a:avLst/>
          </a:prstGeom>
          <a:noFill/>
        </p:spPr>
        <p:txBody>
          <a:bodyPr wrap="square" tIns="0" rtlCol="0">
            <a:spAutoFit/>
          </a:bodyPr>
          <a:lstStyle/>
          <a:p>
            <a:pPr marR="0" indent="-139700" fontAlgn="base">
              <a:spcBef>
                <a:spcPts val="800"/>
              </a:spcBef>
              <a:spcAft>
                <a:spcPts val="0"/>
              </a:spcAft>
              <a:tabLst>
                <a:tab pos="442913" algn="l"/>
              </a:tabLst>
            </a:pPr>
            <a:r>
              <a:rPr lang="en-US" altLang="ko-KR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10:36 </a:t>
            </a:r>
            <a:r>
              <a:rPr lang="ko-KR" altLang="en-US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네 생각에는 이 세 사람 중에 누가 강도 만난 자의 이웃이 되겠느냐</a:t>
            </a:r>
          </a:p>
          <a:p>
            <a:pPr marR="0" indent="-139700" fontAlgn="base">
              <a:spcBef>
                <a:spcPts val="800"/>
              </a:spcBef>
              <a:spcAft>
                <a:spcPts val="0"/>
              </a:spcAft>
              <a:tabLst>
                <a:tab pos="442913" algn="l"/>
              </a:tabLst>
            </a:pPr>
            <a:r>
              <a:rPr lang="en-US" altLang="ko-KR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10:37 </a:t>
            </a:r>
            <a:r>
              <a:rPr lang="ko-KR" altLang="en-US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이르되 자비를 베푼 </a:t>
            </a:r>
            <a:r>
              <a:rPr lang="ko-KR" altLang="en-US" sz="2400" b="1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자니이다</a:t>
            </a:r>
            <a:r>
              <a:rPr lang="ko-KR" altLang="en-US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예수께서 </a:t>
            </a:r>
            <a:r>
              <a:rPr lang="ko-KR" altLang="en-US" sz="2400" b="1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이르시되</a:t>
            </a:r>
            <a:r>
              <a:rPr lang="ko-KR" altLang="en-US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가서 너도 이와 같이 하라 </a:t>
            </a:r>
            <a:r>
              <a:rPr lang="ko-KR" altLang="en-US" sz="2400" b="1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하시니라</a:t>
            </a:r>
            <a:endParaRPr lang="ko-KR" altLang="en-US" sz="2400" b="1" dirty="0">
              <a:solidFill>
                <a:schemeClr val="bg1">
                  <a:lumMod val="95000"/>
                </a:schemeClr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  <p:pic>
        <p:nvPicPr>
          <p:cNvPr id="13" name="Picture 4" descr="bible clipart png clipartxtras open book with leaf - bible PNG ...">
            <a:extLst>
              <a:ext uri="{FF2B5EF4-FFF2-40B4-BE49-F238E27FC236}">
                <a16:creationId xmlns:a16="http://schemas.microsoft.com/office/drawing/2014/main" id="{681A6C3A-F694-446A-81F9-3F8A11A77E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779" b="89872" l="1310" r="97619">
                        <a14:foregroundMark x1="10476" y1="52619" x2="8571" y2="57392"/>
                        <a14:foregroundMark x1="9881" y1="43772" x2="1310" y2="61118"/>
                        <a14:foregroundMark x1="1310" y1="61118" x2="1310" y2="62165"/>
                        <a14:foregroundMark x1="90714" y1="66356" x2="97619" y2="6239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522" y="3972221"/>
            <a:ext cx="1541722" cy="1576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99378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2280189" y="2044386"/>
            <a:ext cx="334134" cy="1113135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678419" y="2133837"/>
            <a:ext cx="27751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2000" b="0" i="0" u="none" strike="noStrike" kern="1200" cap="none" spc="-15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KoPub돋움체 Bold" panose="02020603020101020101" pitchFamily="18" charset="-127"/>
                <a:ea typeface="KoPub돋움체 Bold" panose="02020603020101020101" pitchFamily="18" charset="-127"/>
                <a:cs typeface="+mn-cs"/>
              </a:rPr>
              <a:t>예수님을 만난 사람들 </a:t>
            </a:r>
            <a:r>
              <a:rPr kumimoji="0" lang="en-US" altLang="ko-KR" sz="2000" b="0" i="0" u="none" strike="noStrike" kern="1200" cap="none" spc="-15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KoPub돋움체 Bold" panose="02020603020101020101" pitchFamily="18" charset="-127"/>
                <a:ea typeface="KoPub돋움체 Bold" panose="02020603020101020101" pitchFamily="18" charset="-127"/>
                <a:cs typeface="+mn-cs"/>
              </a:rPr>
              <a:t>14</a:t>
            </a:r>
            <a:endParaRPr kumimoji="0" lang="ko-KR" altLang="en-US" sz="2000" b="0" i="0" u="none" strike="noStrike" kern="1200" cap="none" spc="-15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KoPub돋움체 Bold" panose="02020603020101020101" pitchFamily="18" charset="-127"/>
              <a:ea typeface="KoPub돋움체 Bold" panose="02020603020101020101" pitchFamily="18" charset="-127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678419" y="2609287"/>
            <a:ext cx="585448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000" b="0" i="0" u="none" strike="noStrike" kern="1200" cap="none" spc="-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oPub돋움체 Bold" panose="02020603020101020101" pitchFamily="18" charset="-127"/>
                <a:ea typeface="KoPub돋움체 Bold" panose="02020603020101020101" pitchFamily="18" charset="-127"/>
                <a:cs typeface="+mn-cs"/>
              </a:rPr>
              <a:t>너도 이와 같이 하라 </a:t>
            </a:r>
            <a:r>
              <a:rPr kumimoji="0" lang="en-US" altLang="ko-KR" sz="3000" b="0" i="0" u="none" strike="noStrike" kern="1200" cap="none" spc="-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oPub돋움체 Bold" panose="02020603020101020101" pitchFamily="18" charset="-127"/>
                <a:ea typeface="KoPub돋움체 Bold" panose="02020603020101020101" pitchFamily="18" charset="-127"/>
                <a:cs typeface="+mn-cs"/>
              </a:rPr>
              <a:t>(</a:t>
            </a:r>
            <a:r>
              <a:rPr kumimoji="0" lang="ko-KR" altLang="en-US" sz="3000" b="0" i="0" u="none" strike="noStrike" kern="1200" cap="none" spc="-15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oPub돋움체 Bold" panose="02020603020101020101" pitchFamily="18" charset="-127"/>
                <a:ea typeface="KoPub돋움체 Bold" panose="02020603020101020101" pitchFamily="18" charset="-127"/>
                <a:cs typeface="+mn-cs"/>
              </a:rPr>
              <a:t>눅</a:t>
            </a:r>
            <a:r>
              <a:rPr kumimoji="0" lang="en-US" altLang="ko-KR" sz="3000" b="0" i="0" u="none" strike="noStrike" kern="1200" cap="none" spc="-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oPub돋움체 Bold" panose="02020603020101020101" pitchFamily="18" charset="-127"/>
                <a:ea typeface="KoPub돋움체 Bold" panose="02020603020101020101" pitchFamily="18" charset="-127"/>
                <a:cs typeface="+mn-cs"/>
              </a:rPr>
              <a:t>10:25-37</a:t>
            </a:r>
            <a:r>
              <a:rPr kumimoji="0" lang="ko-KR" altLang="en-US" sz="3000" b="0" i="0" u="none" strike="noStrike" kern="1200" cap="none" spc="-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oPub돋움체 Bold" panose="02020603020101020101" pitchFamily="18" charset="-127"/>
                <a:ea typeface="KoPub돋움체 Bold" panose="02020603020101020101" pitchFamily="18" charset="-127"/>
                <a:cs typeface="+mn-cs"/>
              </a:rPr>
              <a:t>절</a:t>
            </a:r>
            <a:r>
              <a:rPr kumimoji="0" lang="en-US" altLang="ko-KR" sz="3000" b="0" i="0" u="none" strike="noStrike" kern="1200" cap="none" spc="-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oPub돋움체 Bold" panose="02020603020101020101" pitchFamily="18" charset="-127"/>
                <a:ea typeface="KoPub돋움체 Bold" panose="02020603020101020101" pitchFamily="18" charset="-127"/>
                <a:cs typeface="+mn-cs"/>
              </a:rPr>
              <a:t>)</a:t>
            </a:r>
            <a:endParaRPr kumimoji="0" lang="ko-KR" altLang="en-US" sz="3000" b="0" i="0" u="none" strike="noStrike" kern="1200" cap="none" spc="-15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oPub돋움체 Bold" panose="02020603020101020101" pitchFamily="18" charset="-127"/>
              <a:ea typeface="KoPub돋움체 Bold" panose="02020603020101020101" pitchFamily="18" charset="-127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537237-76D7-4EEF-A473-FC173A18EA64}"/>
              </a:ext>
            </a:extLst>
          </p:cNvPr>
          <p:cNvSpPr txBox="1"/>
          <p:nvPr/>
        </p:nvSpPr>
        <p:spPr>
          <a:xfrm>
            <a:off x="7402296" y="3878581"/>
            <a:ext cx="21307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박상도</a:t>
            </a:r>
            <a:r>
              <a:rPr kumimoji="0" lang="ko-KR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 목사</a:t>
            </a:r>
          </a:p>
        </p:txBody>
      </p:sp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id="{EF9EA207-C429-4ABD-B4B8-68CE0C9306F8}"/>
              </a:ext>
            </a:extLst>
          </p:cNvPr>
          <p:cNvCxnSpPr>
            <a:cxnSpLocks/>
          </p:cNvCxnSpPr>
          <p:nvPr/>
        </p:nvCxnSpPr>
        <p:spPr>
          <a:xfrm>
            <a:off x="7295322" y="3815236"/>
            <a:ext cx="2237685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2996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3C9B0C-8A48-F6AC-5667-9C754CBB762F}"/>
              </a:ext>
            </a:extLst>
          </p:cNvPr>
          <p:cNvSpPr txBox="1"/>
          <p:nvPr/>
        </p:nvSpPr>
        <p:spPr>
          <a:xfrm>
            <a:off x="1011711" y="1019042"/>
            <a:ext cx="7831743" cy="5348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해가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뜨는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데부터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해가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 err="1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뜨는데까지</a:t>
            </a:r>
            <a:endParaRPr lang="ko-KR" altLang="ko-KR" sz="4000" b="1" kern="10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Times New Roman" panose="02020603050405020304" pitchFamily="18" charset="0"/>
            </a:endParaRPr>
          </a:p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주의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아름다움을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찬양하고</a:t>
            </a:r>
            <a:endParaRPr lang="ko-KR" altLang="ko-KR" sz="4000" b="1" kern="10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Times New Roman" panose="02020603050405020304" pitchFamily="18" charset="0"/>
            </a:endParaRPr>
          </a:p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천한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자의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하나님</a:t>
            </a:r>
            <a:endParaRPr lang="ko-KR" altLang="ko-KR" sz="4000" b="1" kern="10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Times New Roman" panose="02020603050405020304" pitchFamily="18" charset="0"/>
            </a:endParaRPr>
          </a:p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이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땅을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두루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살피며</a:t>
            </a:r>
            <a:endParaRPr lang="ko-KR" altLang="ko-KR" sz="4000" b="1" kern="10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Times New Roman" panose="02020603050405020304" pitchFamily="18" charset="0"/>
            </a:endParaRPr>
          </a:p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주의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선함과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인자를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보게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하시리라</a:t>
            </a:r>
            <a:endParaRPr lang="ko-KR" altLang="ko-KR" sz="4000" b="1" kern="10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Times New Roman" panose="02020603050405020304" pitchFamily="18" charset="0"/>
            </a:endParaRPr>
          </a:p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ko-KR" altLang="ko-KR" sz="4000" b="1" kern="10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768482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970386" y="556390"/>
            <a:ext cx="15263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KoPub돋움체 Bold" panose="02020603020101020101" pitchFamily="18" charset="-127"/>
                <a:ea typeface="KoPub돋움체 Bold" panose="02020603020101020101" pitchFamily="18" charset="-127"/>
                <a:cs typeface="+mn-cs"/>
              </a:rPr>
              <a:t>여는 말</a:t>
            </a:r>
            <a:endParaRPr kumimoji="0" lang="ko-KR" altLang="en-US" sz="3600" b="0" i="0" u="none" strike="noStrike" kern="1200" cap="none" spc="-15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KoPub돋움체 Bold" panose="02020603020101020101" pitchFamily="18" charset="-127"/>
              <a:ea typeface="KoPub돋움체 Bold" panose="02020603020101020101" pitchFamily="18" charset="-127"/>
              <a:cs typeface="+mn-cs"/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95A5F8B0-3C21-4322-A86B-44496E5CA53B}"/>
              </a:ext>
            </a:extLst>
          </p:cNvPr>
          <p:cNvSpPr/>
          <p:nvPr/>
        </p:nvSpPr>
        <p:spPr>
          <a:xfrm>
            <a:off x="1057343" y="1271590"/>
            <a:ext cx="10077313" cy="646331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9A9CB8C-6D59-4D36-B319-BDDB23DEB3A2}"/>
              </a:ext>
            </a:extLst>
          </p:cNvPr>
          <p:cNvSpPr txBox="1"/>
          <p:nvPr/>
        </p:nvSpPr>
        <p:spPr>
          <a:xfrm>
            <a:off x="1208655" y="1369187"/>
            <a:ext cx="29274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0. </a:t>
            </a:r>
            <a:r>
              <a:rPr kumimoji="0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낭만이 </a:t>
            </a:r>
            <a:r>
              <a:rPr kumimoji="0" lang="ko-KR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없어서일까</a:t>
            </a: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?</a:t>
            </a: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산돌명조B" panose="02020804000101010101" pitchFamily="18" charset="-127"/>
              <a:ea typeface="산돌명조B" panose="02020804000101010101" pitchFamily="18" charset="-127"/>
              <a:cs typeface="+mn-cs"/>
            </a:endParaRP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D88709B7-93B9-414A-B6E6-B1CCF1078F2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5495" r="94945">
                        <a14:foregroundMark x1="7473" y1="28352" x2="5604" y2="31209"/>
                        <a14:foregroundMark x1="90769" y1="50330" x2="91429" y2="52857"/>
                        <a14:foregroundMark x1="92527" y1="69890" x2="94945" y2="6879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343" y="4814476"/>
            <a:ext cx="1477526" cy="147752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2D289A1-1D7F-4FD6-B13D-7C8480B52C7F}"/>
              </a:ext>
            </a:extLst>
          </p:cNvPr>
          <p:cNvSpPr txBox="1"/>
          <p:nvPr/>
        </p:nvSpPr>
        <p:spPr>
          <a:xfrm>
            <a:off x="3935895" y="2742161"/>
            <a:ext cx="7198761" cy="887422"/>
          </a:xfrm>
          <a:prstGeom prst="rect">
            <a:avLst/>
          </a:prstGeom>
          <a:noFill/>
        </p:spPr>
        <p:txBody>
          <a:bodyPr wrap="square" tIns="0" rtlCol="0">
            <a:spAutoFit/>
          </a:bodyPr>
          <a:lstStyle/>
          <a:p>
            <a:pPr marL="457200" marR="0" lvl="0" indent="-457200" algn="l" defTabSz="914400" rtl="0" eaLnBrk="1" fontAlgn="base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>
                <a:tab pos="442913" algn="l"/>
              </a:tabLst>
              <a:defRPr/>
            </a:pPr>
            <a:r>
              <a:rPr kumimoji="0" lang="ko-KR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죽어도 좋아</a:t>
            </a:r>
            <a:endParaRPr kumimoji="0" lang="en-US" altLang="ko-KR" sz="24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산돌명조B" panose="02020804000101010101" pitchFamily="18" charset="-127"/>
              <a:ea typeface="산돌명조B" panose="02020804000101010101" pitchFamily="18" charset="-127"/>
              <a:cs typeface="+mn-cs"/>
            </a:endParaRPr>
          </a:p>
          <a:p>
            <a:pPr marL="457200" marR="0" lvl="0" indent="-457200" algn="l" defTabSz="914400" rtl="0" eaLnBrk="1" fontAlgn="base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>
                <a:tab pos="442913" algn="l"/>
              </a:tabLst>
              <a:defRPr/>
            </a:pPr>
            <a:r>
              <a:rPr kumimoji="0" lang="ko-KR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영생</a:t>
            </a:r>
          </a:p>
        </p:txBody>
      </p:sp>
    </p:spTree>
    <p:extLst>
      <p:ext uri="{BB962C8B-B14F-4D97-AF65-F5344CB8AC3E}">
        <p14:creationId xmlns:p14="http://schemas.microsoft.com/office/powerpoint/2010/main" val="241043342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798930" y="556390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3600" b="0" i="0" u="none" strike="noStrike" kern="1200" cap="none" spc="-15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KoPub돋움체 Bold" panose="02020603020101020101" pitchFamily="18" charset="-127"/>
              <a:ea typeface="KoPub돋움체 Bold" panose="02020603020101020101" pitchFamily="18" charset="-127"/>
              <a:cs typeface="+mn-cs"/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95A5F8B0-3C21-4322-A86B-44496E5CA53B}"/>
              </a:ext>
            </a:extLst>
          </p:cNvPr>
          <p:cNvSpPr/>
          <p:nvPr/>
        </p:nvSpPr>
        <p:spPr>
          <a:xfrm>
            <a:off x="1057343" y="1271590"/>
            <a:ext cx="10077313" cy="646331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9A9CB8C-6D59-4D36-B319-BDDB23DEB3A2}"/>
              </a:ext>
            </a:extLst>
          </p:cNvPr>
          <p:cNvSpPr txBox="1"/>
          <p:nvPr/>
        </p:nvSpPr>
        <p:spPr>
          <a:xfrm>
            <a:off x="1208655" y="1369187"/>
            <a:ext cx="3438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1. </a:t>
            </a:r>
            <a:r>
              <a:rPr kumimoji="0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예수께 나아온 율법교사</a:t>
            </a: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D88709B7-93B9-414A-B6E6-B1CCF1078F2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5495" r="94945">
                        <a14:foregroundMark x1="7473" y1="28352" x2="5604" y2="31209"/>
                        <a14:foregroundMark x1="90769" y1="50330" x2="91429" y2="52857"/>
                        <a14:foregroundMark x1="92527" y1="69890" x2="94945" y2="6879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343" y="4814476"/>
            <a:ext cx="1477526" cy="147752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2D289A1-1D7F-4FD6-B13D-7C8480B52C7F}"/>
              </a:ext>
            </a:extLst>
          </p:cNvPr>
          <p:cNvSpPr txBox="1"/>
          <p:nvPr/>
        </p:nvSpPr>
        <p:spPr>
          <a:xfrm>
            <a:off x="3935895" y="2742161"/>
            <a:ext cx="7198761" cy="887422"/>
          </a:xfrm>
          <a:prstGeom prst="rect">
            <a:avLst/>
          </a:prstGeom>
          <a:noFill/>
        </p:spPr>
        <p:txBody>
          <a:bodyPr wrap="square" tIns="0" rtlCol="0">
            <a:spAutoFit/>
          </a:bodyPr>
          <a:lstStyle/>
          <a:p>
            <a:pPr marL="914400" marR="0" lvl="1" indent="-457200" algn="l" defTabSz="914400" rtl="0" eaLnBrk="1" fontAlgn="base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>
                <a:tab pos="442913" algn="l"/>
              </a:tabLst>
              <a:defRPr/>
            </a:pPr>
            <a:r>
              <a:rPr kumimoji="0" lang="ko-KR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율법교사</a:t>
            </a:r>
            <a:endParaRPr kumimoji="0" lang="en-US" altLang="ko-KR" sz="24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산돌명조B" panose="02020804000101010101" pitchFamily="18" charset="-127"/>
              <a:ea typeface="산돌명조B" panose="02020804000101010101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>
                <a:tab pos="442913" algn="l"/>
              </a:tabLst>
              <a:defRPr/>
            </a:pPr>
            <a:r>
              <a:rPr kumimoji="0" lang="ko-KR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율법교사의 세 가지 의무</a:t>
            </a:r>
            <a:endParaRPr kumimoji="0" lang="en-US" altLang="ko-KR" sz="24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산돌명조B" panose="02020804000101010101" pitchFamily="18" charset="-127"/>
              <a:ea typeface="산돌명조B" panose="02020804000101010101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010791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95A5F8B0-3C21-4322-A86B-44496E5CA53B}"/>
              </a:ext>
            </a:extLst>
          </p:cNvPr>
          <p:cNvSpPr/>
          <p:nvPr/>
        </p:nvSpPr>
        <p:spPr>
          <a:xfrm>
            <a:off x="1057343" y="1271590"/>
            <a:ext cx="10077313" cy="646331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9A9CB8C-6D59-4D36-B319-BDDB23DEB3A2}"/>
              </a:ext>
            </a:extLst>
          </p:cNvPr>
          <p:cNvSpPr txBox="1"/>
          <p:nvPr/>
        </p:nvSpPr>
        <p:spPr>
          <a:xfrm>
            <a:off x="1208655" y="1369187"/>
            <a:ext cx="26068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2. </a:t>
            </a:r>
            <a:r>
              <a:rPr kumimoji="0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영생에 관한 질문</a:t>
            </a: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D88709B7-93B9-414A-B6E6-B1CCF1078F2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5495" r="94945">
                        <a14:foregroundMark x1="7473" y1="28352" x2="5604" y2="31209"/>
                        <a14:foregroundMark x1="90769" y1="50330" x2="91429" y2="52857"/>
                        <a14:foregroundMark x1="92527" y1="69890" x2="94945" y2="6879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343" y="4814476"/>
            <a:ext cx="1477526" cy="147752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2D289A1-1D7F-4FD6-B13D-7C8480B52C7F}"/>
              </a:ext>
            </a:extLst>
          </p:cNvPr>
          <p:cNvSpPr txBox="1"/>
          <p:nvPr/>
        </p:nvSpPr>
        <p:spPr>
          <a:xfrm>
            <a:off x="3935895" y="2742161"/>
            <a:ext cx="7198761" cy="887422"/>
          </a:xfrm>
          <a:prstGeom prst="rect">
            <a:avLst/>
          </a:prstGeom>
          <a:noFill/>
        </p:spPr>
        <p:txBody>
          <a:bodyPr wrap="square" tIns="0" rtlCol="0">
            <a:spAutoFit/>
          </a:bodyPr>
          <a:lstStyle/>
          <a:p>
            <a:pPr marL="914400" marR="0" lvl="1" indent="-457200" algn="l" defTabSz="914400" rtl="0" eaLnBrk="1" fontAlgn="base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>
                <a:tab pos="442913" algn="l"/>
              </a:tabLst>
              <a:defRPr/>
            </a:pPr>
            <a:r>
              <a:rPr kumimoji="0" lang="ko-KR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예수를 시험하여</a:t>
            </a:r>
            <a:r>
              <a:rPr kumimoji="0" lang="en-US" altLang="ko-KR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(25)</a:t>
            </a:r>
          </a:p>
          <a:p>
            <a:pPr marL="914400" marR="0" lvl="1" indent="-457200" algn="l" defTabSz="914400" rtl="0" eaLnBrk="1" fontAlgn="base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>
                <a:tab pos="442913" algn="l"/>
              </a:tabLst>
              <a:defRPr/>
            </a:pPr>
            <a:r>
              <a:rPr kumimoji="0" lang="ko-KR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내가 무엇을 하여야 영생을 </a:t>
            </a:r>
            <a:r>
              <a:rPr kumimoji="0" lang="ko-KR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얻으리이까</a:t>
            </a:r>
            <a:r>
              <a:rPr kumimoji="0" lang="en-US" altLang="ko-KR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?(25)</a:t>
            </a:r>
            <a:endParaRPr kumimoji="0" lang="ko-KR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산돌명조B" panose="02020804000101010101" pitchFamily="18" charset="-127"/>
              <a:ea typeface="산돌명조B" panose="02020804000101010101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678817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95A5F8B0-3C21-4322-A86B-44496E5CA53B}"/>
              </a:ext>
            </a:extLst>
          </p:cNvPr>
          <p:cNvSpPr/>
          <p:nvPr/>
        </p:nvSpPr>
        <p:spPr>
          <a:xfrm>
            <a:off x="1057343" y="1271590"/>
            <a:ext cx="10077313" cy="646331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9A9CB8C-6D59-4D36-B319-BDDB23DEB3A2}"/>
              </a:ext>
            </a:extLst>
          </p:cNvPr>
          <p:cNvSpPr txBox="1"/>
          <p:nvPr/>
        </p:nvSpPr>
        <p:spPr>
          <a:xfrm>
            <a:off x="1208655" y="1369187"/>
            <a:ext cx="3238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3. </a:t>
            </a:r>
            <a:r>
              <a:rPr kumimoji="0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예수님의 첫 번째 질문</a:t>
            </a: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D88709B7-93B9-414A-B6E6-B1CCF1078F2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5495" r="94945">
                        <a14:foregroundMark x1="7473" y1="28352" x2="5604" y2="31209"/>
                        <a14:foregroundMark x1="90769" y1="50330" x2="91429" y2="52857"/>
                        <a14:foregroundMark x1="92527" y1="69890" x2="94945" y2="6879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343" y="4814476"/>
            <a:ext cx="1477526" cy="147752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2D289A1-1D7F-4FD6-B13D-7C8480B52C7F}"/>
              </a:ext>
            </a:extLst>
          </p:cNvPr>
          <p:cNvSpPr txBox="1"/>
          <p:nvPr/>
        </p:nvSpPr>
        <p:spPr>
          <a:xfrm>
            <a:off x="3935895" y="2742161"/>
            <a:ext cx="7198761" cy="887422"/>
          </a:xfrm>
          <a:prstGeom prst="rect">
            <a:avLst/>
          </a:prstGeom>
          <a:noFill/>
        </p:spPr>
        <p:txBody>
          <a:bodyPr wrap="square" tIns="0" rtlCol="0">
            <a:spAutoFit/>
          </a:bodyPr>
          <a:lstStyle/>
          <a:p>
            <a:pPr marL="914400" marR="0" lvl="1" indent="-457200" algn="l" defTabSz="914400" rtl="0" eaLnBrk="1" fontAlgn="base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>
                <a:tab pos="442913" algn="l"/>
              </a:tabLst>
              <a:defRPr/>
            </a:pPr>
            <a:r>
              <a:rPr kumimoji="0" lang="ko-KR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네가 어떻게 읽느냐</a:t>
            </a:r>
            <a:r>
              <a:rPr kumimoji="0" lang="en-US" altLang="ko-KR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?(26)</a:t>
            </a:r>
          </a:p>
          <a:p>
            <a:pPr marL="914400" marR="0" lvl="1" indent="-457200" algn="l" defTabSz="914400" rtl="0" eaLnBrk="1" fontAlgn="base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>
                <a:tab pos="442913" algn="l"/>
              </a:tabLst>
              <a:defRPr/>
            </a:pPr>
            <a:r>
              <a:rPr kumimoji="0" lang="ko-KR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내 이웃이 </a:t>
            </a:r>
            <a:r>
              <a:rPr kumimoji="0" lang="ko-KR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누구니이까</a:t>
            </a:r>
            <a:r>
              <a:rPr kumimoji="0" lang="en-US" altLang="ko-KR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?(29)</a:t>
            </a:r>
          </a:p>
        </p:txBody>
      </p:sp>
    </p:spTree>
    <p:extLst>
      <p:ext uri="{BB962C8B-B14F-4D97-AF65-F5344CB8AC3E}">
        <p14:creationId xmlns:p14="http://schemas.microsoft.com/office/powerpoint/2010/main" val="418070902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95A5F8B0-3C21-4322-A86B-44496E5CA53B}"/>
              </a:ext>
            </a:extLst>
          </p:cNvPr>
          <p:cNvSpPr/>
          <p:nvPr/>
        </p:nvSpPr>
        <p:spPr>
          <a:xfrm>
            <a:off x="1057343" y="1271590"/>
            <a:ext cx="10077313" cy="646331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9A9CB8C-6D59-4D36-B319-BDDB23DEB3A2}"/>
              </a:ext>
            </a:extLst>
          </p:cNvPr>
          <p:cNvSpPr txBox="1"/>
          <p:nvPr/>
        </p:nvSpPr>
        <p:spPr>
          <a:xfrm>
            <a:off x="1208655" y="1369187"/>
            <a:ext cx="2252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4. </a:t>
            </a:r>
            <a:r>
              <a:rPr kumimoji="0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예수님의 비유</a:t>
            </a: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D88709B7-93B9-414A-B6E6-B1CCF1078F2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5495" r="94945">
                        <a14:foregroundMark x1="7473" y1="28352" x2="5604" y2="31209"/>
                        <a14:foregroundMark x1="90769" y1="50330" x2="91429" y2="52857"/>
                        <a14:foregroundMark x1="92527" y1="69890" x2="94945" y2="6879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343" y="4814476"/>
            <a:ext cx="1477526" cy="147752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2D289A1-1D7F-4FD6-B13D-7C8480B52C7F}"/>
              </a:ext>
            </a:extLst>
          </p:cNvPr>
          <p:cNvSpPr txBox="1"/>
          <p:nvPr/>
        </p:nvSpPr>
        <p:spPr>
          <a:xfrm>
            <a:off x="3935895" y="2742161"/>
            <a:ext cx="7198761" cy="887422"/>
          </a:xfrm>
          <a:prstGeom prst="rect">
            <a:avLst/>
          </a:prstGeom>
          <a:noFill/>
        </p:spPr>
        <p:txBody>
          <a:bodyPr wrap="square" tIns="0" rtlCol="0">
            <a:spAutoFit/>
          </a:bodyPr>
          <a:lstStyle/>
          <a:p>
            <a:pPr marL="914400" marR="0" lvl="1" indent="-457200" algn="l" defTabSz="914400" rtl="0" eaLnBrk="1" fontAlgn="base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>
                <a:tab pos="442913" algn="l"/>
              </a:tabLst>
              <a:defRPr/>
            </a:pPr>
            <a:r>
              <a:rPr kumimoji="0" lang="ko-KR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강도 만난 자</a:t>
            </a:r>
            <a:r>
              <a:rPr kumimoji="0" lang="en-US" altLang="ko-KR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(30-32)</a:t>
            </a:r>
          </a:p>
          <a:p>
            <a:pPr marL="914400" marR="0" lvl="1" indent="-457200" algn="l" defTabSz="914400" rtl="0" eaLnBrk="1" fontAlgn="base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>
                <a:tab pos="442913" algn="l"/>
              </a:tabLst>
              <a:defRPr/>
            </a:pPr>
            <a:r>
              <a:rPr kumimoji="0" lang="ko-KR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사마리아 사람</a:t>
            </a:r>
            <a:r>
              <a:rPr kumimoji="0" lang="en-US" altLang="ko-KR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(33)</a:t>
            </a:r>
          </a:p>
        </p:txBody>
      </p:sp>
    </p:spTree>
    <p:extLst>
      <p:ext uri="{BB962C8B-B14F-4D97-AF65-F5344CB8AC3E}">
        <p14:creationId xmlns:p14="http://schemas.microsoft.com/office/powerpoint/2010/main" val="309327055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95A5F8B0-3C21-4322-A86B-44496E5CA53B}"/>
              </a:ext>
            </a:extLst>
          </p:cNvPr>
          <p:cNvSpPr/>
          <p:nvPr/>
        </p:nvSpPr>
        <p:spPr>
          <a:xfrm>
            <a:off x="1057343" y="1271590"/>
            <a:ext cx="10077313" cy="646331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9A9CB8C-6D59-4D36-B319-BDDB23DEB3A2}"/>
              </a:ext>
            </a:extLst>
          </p:cNvPr>
          <p:cNvSpPr txBox="1"/>
          <p:nvPr/>
        </p:nvSpPr>
        <p:spPr>
          <a:xfrm>
            <a:off x="1208655" y="1369187"/>
            <a:ext cx="5670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5. </a:t>
            </a:r>
            <a:r>
              <a:rPr kumimoji="0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누가 강도 만난 자의 이웃이 되겠느냐</a:t>
            </a: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?(36)</a:t>
            </a: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산돌명조B" panose="02020804000101010101" pitchFamily="18" charset="-127"/>
              <a:ea typeface="산돌명조B" panose="02020804000101010101" pitchFamily="18" charset="-127"/>
              <a:cs typeface="+mn-cs"/>
            </a:endParaRP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D88709B7-93B9-414A-B6E6-B1CCF1078F2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5495" r="94945">
                        <a14:foregroundMark x1="7473" y1="28352" x2="5604" y2="31209"/>
                        <a14:foregroundMark x1="90769" y1="50330" x2="91429" y2="52857"/>
                        <a14:foregroundMark x1="92527" y1="69890" x2="94945" y2="6879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343" y="4814476"/>
            <a:ext cx="1477526" cy="147752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2D289A1-1D7F-4FD6-B13D-7C8480B52C7F}"/>
              </a:ext>
            </a:extLst>
          </p:cNvPr>
          <p:cNvSpPr txBox="1"/>
          <p:nvPr/>
        </p:nvSpPr>
        <p:spPr>
          <a:xfrm>
            <a:off x="3935895" y="2742161"/>
            <a:ext cx="7198761" cy="887422"/>
          </a:xfrm>
          <a:prstGeom prst="rect">
            <a:avLst/>
          </a:prstGeom>
          <a:noFill/>
        </p:spPr>
        <p:txBody>
          <a:bodyPr wrap="square" tIns="0" rtlCol="0">
            <a:spAutoFit/>
          </a:bodyPr>
          <a:lstStyle/>
          <a:p>
            <a:pPr marL="914400" marR="0" lvl="1" indent="-457200" algn="l" defTabSz="914400" rtl="0" eaLnBrk="1" fontAlgn="base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>
                <a:tab pos="442913" algn="l"/>
              </a:tabLst>
              <a:defRPr/>
            </a:pPr>
            <a:r>
              <a:rPr kumimoji="0" lang="ko-KR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누가 강도 만난 자의 이웃이 되겠느냐</a:t>
            </a:r>
            <a:r>
              <a:rPr kumimoji="0" lang="en-US" altLang="ko-KR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(36)</a:t>
            </a:r>
          </a:p>
          <a:p>
            <a:pPr marL="914400" marR="0" lvl="1" indent="-457200" algn="l" defTabSz="914400" rtl="0" eaLnBrk="1" fontAlgn="base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>
                <a:tab pos="442913" algn="l"/>
              </a:tabLst>
              <a:defRPr/>
            </a:pPr>
            <a:r>
              <a:rPr kumimoji="0" lang="ko-KR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가서 너도 이와 같이 하라</a:t>
            </a:r>
            <a:r>
              <a:rPr kumimoji="0" lang="en-US" altLang="ko-KR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(37)</a:t>
            </a:r>
          </a:p>
        </p:txBody>
      </p:sp>
    </p:spTree>
    <p:extLst>
      <p:ext uri="{BB962C8B-B14F-4D97-AF65-F5344CB8AC3E}">
        <p14:creationId xmlns:p14="http://schemas.microsoft.com/office/powerpoint/2010/main" val="266740003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970386" y="556390"/>
            <a:ext cx="15263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KoPub돋움체 Bold" panose="02020603020101020101" pitchFamily="18" charset="-127"/>
                <a:ea typeface="KoPub돋움체 Bold" panose="02020603020101020101" pitchFamily="18" charset="-127"/>
                <a:cs typeface="+mn-cs"/>
              </a:rPr>
              <a:t>맺는 말</a:t>
            </a:r>
            <a:endParaRPr kumimoji="0" lang="ko-KR" alt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KoPub돋움체 Bold" panose="02020603020101020101" pitchFamily="18" charset="-127"/>
              <a:ea typeface="KoPub돋움체 Bold" panose="02020603020101020101" pitchFamily="18" charset="-127"/>
              <a:cs typeface="+mn-cs"/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95A5F8B0-3C21-4322-A86B-44496E5CA53B}"/>
              </a:ext>
            </a:extLst>
          </p:cNvPr>
          <p:cNvSpPr/>
          <p:nvPr/>
        </p:nvSpPr>
        <p:spPr>
          <a:xfrm>
            <a:off x="1057343" y="1271590"/>
            <a:ext cx="10077313" cy="646331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9A9CB8C-6D59-4D36-B319-BDDB23DEB3A2}"/>
              </a:ext>
            </a:extLst>
          </p:cNvPr>
          <p:cNvSpPr txBox="1"/>
          <p:nvPr/>
        </p:nvSpPr>
        <p:spPr>
          <a:xfrm>
            <a:off x="1208655" y="1369187"/>
            <a:ext cx="2961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0. </a:t>
            </a:r>
            <a:r>
              <a:rPr kumimoji="0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너도 이와 같이 하라</a:t>
            </a: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D88709B7-93B9-414A-B6E6-B1CCF1078F2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5495" r="94945">
                        <a14:foregroundMark x1="7473" y1="28352" x2="5604" y2="31209"/>
                        <a14:foregroundMark x1="90769" y1="50330" x2="91429" y2="52857"/>
                        <a14:foregroundMark x1="92527" y1="69890" x2="94945" y2="6879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343" y="4814476"/>
            <a:ext cx="1477526" cy="147752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2D289A1-1D7F-4FD6-B13D-7C8480B52C7F}"/>
              </a:ext>
            </a:extLst>
          </p:cNvPr>
          <p:cNvSpPr txBox="1"/>
          <p:nvPr/>
        </p:nvSpPr>
        <p:spPr>
          <a:xfrm>
            <a:off x="3935895" y="2742161"/>
            <a:ext cx="7198761" cy="887422"/>
          </a:xfrm>
          <a:prstGeom prst="rect">
            <a:avLst/>
          </a:prstGeom>
          <a:noFill/>
        </p:spPr>
        <p:txBody>
          <a:bodyPr wrap="square" tIns="0" rtlCol="0">
            <a:spAutoFit/>
          </a:bodyPr>
          <a:lstStyle/>
          <a:p>
            <a:pPr marL="457200" marR="0" lvl="0" indent="-457200" algn="l" defTabSz="914400" rtl="0" eaLnBrk="1" fontAlgn="base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>
                <a:tab pos="442913" algn="l"/>
              </a:tabLst>
              <a:defRPr/>
            </a:pPr>
            <a:r>
              <a:rPr kumimoji="0" lang="ko-KR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무엇을 하여야 영생을 </a:t>
            </a:r>
            <a:r>
              <a:rPr kumimoji="0" lang="ko-KR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얻으리이까</a:t>
            </a:r>
            <a:r>
              <a:rPr kumimoji="0" lang="en-US" altLang="ko-KR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?</a:t>
            </a:r>
          </a:p>
          <a:p>
            <a:pPr marL="457200" marR="0" lvl="0" indent="-457200" algn="l" defTabSz="914400" rtl="0" eaLnBrk="1" fontAlgn="base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>
                <a:tab pos="442913" algn="l"/>
              </a:tabLst>
              <a:defRPr/>
            </a:pPr>
            <a:r>
              <a:rPr kumimoji="0" lang="ko-KR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거듭나야 한다</a:t>
            </a:r>
            <a:r>
              <a:rPr kumimoji="0" lang="en-US" altLang="ko-KR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.</a:t>
            </a:r>
            <a:endParaRPr kumimoji="0" lang="ko-KR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산돌명조B" panose="02020804000101010101" pitchFamily="18" charset="-127"/>
              <a:ea typeface="산돌명조B" panose="02020804000101010101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528052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B59E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1052513"/>
            <a:ext cx="17171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파송찬양</a:t>
            </a:r>
            <a:endParaRPr lang="ko-KR" altLang="en-US" sz="3600" spc="-150" dirty="0">
              <a:solidFill>
                <a:schemeClr val="bg1">
                  <a:lumMod val="9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1629271"/>
            <a:ext cx="2348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Sacrifice Praise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F609BC-A60D-4430-B3FF-C05C78027C6B}"/>
              </a:ext>
            </a:extLst>
          </p:cNvPr>
          <p:cNvSpPr txBox="1"/>
          <p:nvPr/>
        </p:nvSpPr>
        <p:spPr>
          <a:xfrm>
            <a:off x="4046486" y="2967335"/>
            <a:ext cx="40991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5400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부르신 곳에서</a:t>
            </a:r>
          </a:p>
        </p:txBody>
      </p:sp>
      <p:pic>
        <p:nvPicPr>
          <p:cNvPr id="10" name="Picture 4" descr="Choir, Gospel, People, Group, Standing">
            <a:extLst>
              <a:ext uri="{FF2B5EF4-FFF2-40B4-BE49-F238E27FC236}">
                <a16:creationId xmlns:a16="http://schemas.microsoft.com/office/drawing/2014/main" id="{321DDB5D-D8CA-47A7-AA24-870F4770CC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rgbClr val="70AD47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000" b="96471" l="8735" r="92470">
                        <a14:foregroundMark x1="28916" y1="32647" x2="35542" y2="8235"/>
                        <a14:foregroundMark x1="45181" y1="25000" x2="46687" y2="14412"/>
                        <a14:foregroundMark x1="46687" y1="14412" x2="51205" y2="7647"/>
                        <a14:foregroundMark x1="64759" y1="19412" x2="70783" y2="22059"/>
                        <a14:foregroundMark x1="74096" y1="17941" x2="80422" y2="36471"/>
                        <a14:foregroundMark x1="76807" y1="15588" x2="85542" y2="9706"/>
                        <a14:foregroundMark x1="85542" y1="9706" x2="85542" y2="8235"/>
                        <a14:foregroundMark x1="71386" y1="9412" x2="70783" y2="13529"/>
                        <a14:foregroundMark x1="81325" y1="27353" x2="81325" y2="24706"/>
                        <a14:foregroundMark x1="57229" y1="5000" x2="59639" y2="7941"/>
                        <a14:foregroundMark x1="55723" y1="12353" x2="54819" y2="16176"/>
                        <a14:foregroundMark x1="26506" y1="21471" x2="26807" y2="25588"/>
                        <a14:foregroundMark x1="21084" y1="41471" x2="22590" y2="46471"/>
                        <a14:foregroundMark x1="35542" y1="41765" x2="38253" y2="46176"/>
                        <a14:foregroundMark x1="58735" y1="46471" x2="58434" y2="40882"/>
                        <a14:foregroundMark x1="76807" y1="48529" x2="76205" y2="43235"/>
                        <a14:foregroundMark x1="88253" y1="40882" x2="92470" y2="37353"/>
                        <a14:foregroundMark x1="9036" y1="36176" x2="11446" y2="39118"/>
                        <a14:foregroundMark x1="25904" y1="92353" x2="26506" y2="95882"/>
                        <a14:foregroundMark x1="34940" y1="96471" x2="37952" y2="96471"/>
                        <a14:foregroundMark x1="16566" y1="96176" x2="17771" y2="961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0044" y="4691879"/>
            <a:ext cx="1087407" cy="11136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1744495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E6FCA7A-1C72-B9BF-78DB-FAEE578BA356}"/>
              </a:ext>
            </a:extLst>
          </p:cNvPr>
          <p:cNvSpPr txBox="1"/>
          <p:nvPr/>
        </p:nvSpPr>
        <p:spPr>
          <a:xfrm>
            <a:off x="1062173" y="1345737"/>
            <a:ext cx="6588663" cy="41665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000" b="1" i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</a:rPr>
              <a:t>사랑과 진리의 한줄기 빛 보네</a:t>
            </a:r>
          </a:p>
          <a:p>
            <a:pPr>
              <a:lnSpc>
                <a:spcPct val="150000"/>
              </a:lnSpc>
            </a:pPr>
            <a:r>
              <a:rPr lang="ko-KR" altLang="en-US" sz="4000" b="1" i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</a:rPr>
              <a:t>내 몸을 감싸며 주어지는 평안함</a:t>
            </a:r>
          </a:p>
          <a:p>
            <a:pPr>
              <a:lnSpc>
                <a:spcPct val="150000"/>
              </a:lnSpc>
            </a:pPr>
            <a:r>
              <a:rPr lang="ko-KR" altLang="en-US" sz="4000" b="1" i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</a:rPr>
              <a:t>그 사랑을 느끼네</a:t>
            </a:r>
          </a:p>
          <a:p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0905000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BE52CFA-317F-CC59-2DC5-057D88CC7E41}"/>
              </a:ext>
            </a:extLst>
          </p:cNvPr>
          <p:cNvSpPr txBox="1"/>
          <p:nvPr/>
        </p:nvSpPr>
        <p:spPr>
          <a:xfrm>
            <a:off x="1125918" y="1686104"/>
            <a:ext cx="7447232" cy="3243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000" b="1" i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</a:rPr>
              <a:t>부르신 곳에서 나는 예배하네</a:t>
            </a:r>
          </a:p>
          <a:p>
            <a:pPr>
              <a:lnSpc>
                <a:spcPct val="150000"/>
              </a:lnSpc>
            </a:pPr>
            <a:r>
              <a:rPr lang="ko-KR" altLang="en-US" sz="4000" b="1" i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</a:rPr>
              <a:t>어떤 상황에도 나는 예배하네</a:t>
            </a:r>
          </a:p>
          <a:p>
            <a:pPr algn="ctr"/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4399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043199" y="1117827"/>
            <a:ext cx="6571030" cy="37528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주의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날에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우린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주의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 err="1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자랑되어</a:t>
            </a:r>
            <a:endParaRPr lang="ko-KR" altLang="ko-KR" sz="4000" b="1" kern="10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Times New Roman" panose="02020603050405020304" pitchFamily="18" charset="0"/>
            </a:endParaRPr>
          </a:p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주와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함께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아름다움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 err="1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세워가리라</a:t>
            </a:r>
            <a:endParaRPr lang="ko-KR" altLang="ko-KR" sz="4000" b="1" kern="10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Times New Roman" panose="02020603050405020304" pitchFamily="18" charset="0"/>
            </a:endParaRPr>
          </a:p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주의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사랑은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끝이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없고</a:t>
            </a:r>
            <a:endParaRPr lang="ko-KR" altLang="ko-KR" sz="4000" b="1" kern="10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Times New Roman" panose="02020603050405020304" pitchFamily="18" charset="0"/>
            </a:endParaRPr>
          </a:p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주의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자비는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영원하며</a:t>
            </a:r>
            <a:endParaRPr lang="ko-KR" altLang="ko-KR" sz="4000" b="1" kern="10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Times New Roman" panose="02020603050405020304" pitchFamily="18" charset="0"/>
            </a:endParaRPr>
          </a:p>
          <a:p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시작에서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끝까지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한결같네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799616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DFD7937-81DD-9659-D3E0-C45C26DE1F14}"/>
              </a:ext>
            </a:extLst>
          </p:cNvPr>
          <p:cNvSpPr txBox="1"/>
          <p:nvPr/>
        </p:nvSpPr>
        <p:spPr>
          <a:xfrm>
            <a:off x="832709" y="333032"/>
            <a:ext cx="6261651" cy="89288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000" b="1" i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</a:rPr>
              <a:t>내가 걸어갈 때 길이 되고</a:t>
            </a:r>
          </a:p>
          <a:p>
            <a:pPr>
              <a:lnSpc>
                <a:spcPct val="150000"/>
              </a:lnSpc>
            </a:pPr>
            <a:r>
              <a:rPr lang="ko-KR" altLang="en-US" sz="4000" b="1" i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</a:rPr>
              <a:t>살아갈 때 삶이 되는 그곳에서</a:t>
            </a:r>
          </a:p>
          <a:p>
            <a:pPr>
              <a:lnSpc>
                <a:spcPct val="150000"/>
              </a:lnSpc>
            </a:pPr>
            <a:r>
              <a:rPr lang="ko-KR" altLang="en-US" sz="4000" b="1" i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</a:rPr>
              <a:t>나는 예배하네</a:t>
            </a:r>
          </a:p>
          <a:p>
            <a:pPr>
              <a:lnSpc>
                <a:spcPct val="150000"/>
              </a:lnSpc>
            </a:pPr>
            <a:r>
              <a:rPr lang="ko-KR" altLang="en-US" sz="4000" b="1" i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</a:rPr>
              <a:t>내가 걸어갈 때 길이 되고</a:t>
            </a:r>
          </a:p>
          <a:p>
            <a:pPr>
              <a:lnSpc>
                <a:spcPct val="150000"/>
              </a:lnSpc>
            </a:pPr>
            <a:r>
              <a:rPr lang="ko-KR" altLang="en-US" sz="4000" b="1" i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</a:rPr>
              <a:t>살아갈 때 삶이 되는 그곳에서</a:t>
            </a:r>
          </a:p>
          <a:p>
            <a:pPr>
              <a:lnSpc>
                <a:spcPct val="150000"/>
              </a:lnSpc>
            </a:pPr>
            <a:r>
              <a:rPr lang="ko-KR" altLang="en-US" sz="4000" b="1" i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</a:rPr>
              <a:t>예배하네</a:t>
            </a:r>
          </a:p>
          <a:p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4000" b="1" kern="10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 </a:t>
            </a:r>
            <a:endParaRPr lang="ko-KR" altLang="ko-KR" sz="4000" b="1" kern="10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Times New Roman" panose="02020603050405020304" pitchFamily="18" charset="0"/>
            </a:endParaRPr>
          </a:p>
          <a:p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 algn="ctr"/>
            <a:endParaRPr lang="ko-KR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974074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1052513"/>
            <a:ext cx="950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축도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1629271"/>
            <a:ext cx="1834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Benediction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F609BC-A60D-4430-B3FF-C05C78027C6B}"/>
              </a:ext>
            </a:extLst>
          </p:cNvPr>
          <p:cNvSpPr txBox="1"/>
          <p:nvPr/>
        </p:nvSpPr>
        <p:spPr>
          <a:xfrm>
            <a:off x="4358184" y="2967335"/>
            <a:ext cx="34756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400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박상도</a:t>
            </a:r>
            <a:r>
              <a:rPr lang="ko-KR" altLang="en-US" sz="5400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목사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5433F5-3CD8-474D-BB0B-FCFAC40BA338}"/>
              </a:ext>
            </a:extLst>
          </p:cNvPr>
          <p:cNvSpPr txBox="1"/>
          <p:nvPr/>
        </p:nvSpPr>
        <p:spPr>
          <a:xfrm>
            <a:off x="4418495" y="3890665"/>
            <a:ext cx="25218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>
                <a:solidFill>
                  <a:schemeClr val="bg1">
                    <a:lumMod val="8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</a:rPr>
              <a:t>Rev. Sang Do Park</a:t>
            </a:r>
            <a:endParaRPr lang="ko-KR" altLang="en-US" sz="2000" dirty="0">
              <a:solidFill>
                <a:schemeClr val="bg1">
                  <a:lumMod val="85000"/>
                </a:schemeClr>
              </a:solidFill>
              <a:latin typeface="Adobe 명조 Std M" panose="02020600000000000000" pitchFamily="18" charset="-127"/>
              <a:ea typeface="Adobe 명조 Std M" panose="02020600000000000000" pitchFamily="18" charset="-127"/>
            </a:endParaRPr>
          </a:p>
        </p:txBody>
      </p:sp>
      <p:pic>
        <p:nvPicPr>
          <p:cNvPr id="12" name="Picture 4" descr="Choir, Gospel, People, Group, Standing">
            <a:extLst>
              <a:ext uri="{FF2B5EF4-FFF2-40B4-BE49-F238E27FC236}">
                <a16:creationId xmlns:a16="http://schemas.microsoft.com/office/drawing/2014/main" id="{5CC8055B-E2E1-4A2B-B18C-C531877E1A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rgbClr val="70AD47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00" b="96471" l="8735" r="92470">
                        <a14:foregroundMark x1="28916" y1="32647" x2="35542" y2="8235"/>
                        <a14:foregroundMark x1="45181" y1="25000" x2="46687" y2="14412"/>
                        <a14:foregroundMark x1="46687" y1="14412" x2="51205" y2="7647"/>
                        <a14:foregroundMark x1="64759" y1="19412" x2="70783" y2="22059"/>
                        <a14:foregroundMark x1="74096" y1="17941" x2="80422" y2="36471"/>
                        <a14:foregroundMark x1="76807" y1="15588" x2="85542" y2="9706"/>
                        <a14:foregroundMark x1="85542" y1="9706" x2="85542" y2="8235"/>
                        <a14:foregroundMark x1="71386" y1="9412" x2="70783" y2="13529"/>
                        <a14:foregroundMark x1="81325" y1="27353" x2="81325" y2="24706"/>
                        <a14:foregroundMark x1="57229" y1="5000" x2="59639" y2="7941"/>
                        <a14:foregroundMark x1="55723" y1="12353" x2="54819" y2="16176"/>
                        <a14:foregroundMark x1="26506" y1="21471" x2="26807" y2="25588"/>
                        <a14:foregroundMark x1="21084" y1="41471" x2="22590" y2="46471"/>
                        <a14:foregroundMark x1="35542" y1="41765" x2="38253" y2="46176"/>
                        <a14:foregroundMark x1="58735" y1="46471" x2="58434" y2="40882"/>
                        <a14:foregroundMark x1="76807" y1="48529" x2="76205" y2="43235"/>
                        <a14:foregroundMark x1="88253" y1="40882" x2="92470" y2="37353"/>
                        <a14:foregroundMark x1="9036" y1="36176" x2="11446" y2="39118"/>
                        <a14:foregroundMark x1="25904" y1="92353" x2="26506" y2="95882"/>
                        <a14:foregroundMark x1="34940" y1="96471" x2="37952" y2="96471"/>
                        <a14:foregroundMark x1="16566" y1="96176" x2="17771" y2="961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0044" y="4691879"/>
            <a:ext cx="1087407" cy="1113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35555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8F609BC-A60D-4430-B3FF-C05C78027C6B}"/>
              </a:ext>
            </a:extLst>
          </p:cNvPr>
          <p:cNvSpPr txBox="1"/>
          <p:nvPr/>
        </p:nvSpPr>
        <p:spPr>
          <a:xfrm>
            <a:off x="4176244" y="2706686"/>
            <a:ext cx="383951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0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성도간 교제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5433F5-3CD8-474D-BB0B-FCFAC40BA338}"/>
              </a:ext>
            </a:extLst>
          </p:cNvPr>
          <p:cNvSpPr txBox="1"/>
          <p:nvPr/>
        </p:nvSpPr>
        <p:spPr>
          <a:xfrm>
            <a:off x="5041866" y="3689650"/>
            <a:ext cx="21082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</a:rPr>
              <a:t>Refreshment</a:t>
            </a:r>
            <a:endParaRPr lang="ko-KR" altLang="en-US" sz="2400" dirty="0">
              <a:solidFill>
                <a:schemeClr val="bg1">
                  <a:lumMod val="85000"/>
                </a:schemeClr>
              </a:solidFill>
              <a:latin typeface="Adobe 명조 Std M" panose="02020600000000000000" pitchFamily="18" charset="-127"/>
              <a:ea typeface="Adobe 명조 Std M" panose="02020600000000000000" pitchFamily="18" charset="-127"/>
            </a:endParaRPr>
          </a:p>
        </p:txBody>
      </p:sp>
      <p:pic>
        <p:nvPicPr>
          <p:cNvPr id="11" name="Picture 2" descr="http://pds39.cafe.daum.net/image/11/cafe/2007/07/07/20/25/468f780be3cd9">
            <a:extLst>
              <a:ext uri="{FF2B5EF4-FFF2-40B4-BE49-F238E27FC236}">
                <a16:creationId xmlns:a16="http://schemas.microsoft.com/office/drawing/2014/main" id="{12397FCF-59F6-4843-8A4F-939FC06B44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prstClr val="black"/>
              <a:prstClr val="white">
                <a:lumMod val="95000"/>
                <a:tint val="45000"/>
                <a:satMod val="400000"/>
              </a:prst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6016" b="82422" l="1270" r="97266">
                        <a14:foregroundMark x1="58496" y1="76953" x2="56152" y2="76563"/>
                        <a14:foregroundMark x1="47266" y1="70833" x2="48730" y2="77083"/>
                        <a14:foregroundMark x1="40625" y1="72656" x2="41699" y2="78125"/>
                        <a14:foregroundMark x1="47363" y1="79818" x2="49023" y2="75391"/>
                        <a14:foregroundMark x1="46484" y1="77995" x2="46973" y2="72656"/>
                        <a14:foregroundMark x1="1367" y1="71615" x2="13379" y2="71615"/>
                        <a14:foregroundMark x1="13379" y1="71615" x2="31738" y2="70703"/>
                        <a14:foregroundMark x1="31738" y1="70703" x2="32129" y2="70703"/>
                        <a14:foregroundMark x1="2734" y1="76693" x2="1660" y2="79818"/>
                        <a14:foregroundMark x1="50391" y1="71615" x2="56543" y2="73047"/>
                        <a14:foregroundMark x1="49707" y1="80599" x2="55566" y2="80599"/>
                        <a14:foregroundMark x1="55566" y1="80599" x2="56445" y2="80469"/>
                        <a14:foregroundMark x1="59473" y1="73828" x2="68164" y2="72917"/>
                        <a14:foregroundMark x1="63672" y1="79036" x2="72754" y2="79036"/>
                        <a14:foregroundMark x1="68359" y1="74479" x2="74414" y2="74479"/>
                        <a14:foregroundMark x1="74414" y1="74479" x2="77051" y2="74349"/>
                        <a14:foregroundMark x1="75586" y1="75391" x2="84863" y2="74089"/>
                        <a14:foregroundMark x1="87109" y1="80599" x2="91699" y2="79167"/>
                        <a14:foregroundMark x1="91113" y1="75651" x2="97168" y2="73828"/>
                        <a14:foregroundMark x1="97168" y1="73828" x2="97266" y2="73828"/>
                      </a14:backgroundRemoval>
                    </a14:imgEffect>
                    <a14:imgEffect>
                      <a14:saturation sat="84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64058" b="15347"/>
          <a:stretch/>
        </p:blipFill>
        <p:spPr bwMode="auto">
          <a:xfrm>
            <a:off x="1620078" y="5446355"/>
            <a:ext cx="9144000" cy="1412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79139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127049" y="1316562"/>
            <a:ext cx="5519460" cy="4224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주의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사랑은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끝이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없고</a:t>
            </a:r>
            <a:endParaRPr lang="ko-KR" altLang="ko-KR" sz="4000" b="1" kern="10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Times New Roman" panose="02020603050405020304" pitchFamily="18" charset="0"/>
            </a:endParaRPr>
          </a:p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주의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자비는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영원하며</a:t>
            </a:r>
            <a:endParaRPr lang="ko-KR" altLang="ko-KR" sz="4000" b="1" kern="10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Times New Roman" panose="02020603050405020304" pitchFamily="18" charset="0"/>
            </a:endParaRPr>
          </a:p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시작에서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끝까지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한결같네</a:t>
            </a:r>
            <a:endParaRPr lang="ko-KR" altLang="ko-KR" sz="4000" b="1" kern="10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Times New Roman" panose="02020603050405020304" pitchFamily="18" charset="0"/>
            </a:endParaRPr>
          </a:p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그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40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사랑</a:t>
            </a:r>
            <a:endParaRPr lang="ko-KR" altLang="ko-KR" sz="4000" b="1" kern="10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Times New Roman" panose="02020603050405020304" pitchFamily="18" charset="0"/>
            </a:endParaRPr>
          </a:p>
          <a:p>
            <a:pPr algn="ctr"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ko-KR" sz="1800" kern="0" dirty="0">
                <a:solidFill>
                  <a:srgbClr val="615E5D"/>
                </a:solidFill>
                <a:effectLst/>
                <a:latin typeface="Helvetica" panose="020B0604020202020204" pitchFamily="34" charset="0"/>
                <a:ea typeface="굴림체" panose="020B0609000101010101" pitchFamily="49" charset="-127"/>
                <a:cs typeface="Times New Roman" panose="02020603050405020304" pitchFamily="18" charset="0"/>
              </a:rPr>
              <a:t> </a:t>
            </a:r>
            <a:endParaRPr lang="ko-KR" altLang="ko-KR" sz="18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69116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>
            <a:extLst>
              <a:ext uri="{FF2B5EF4-FFF2-40B4-BE49-F238E27FC236}">
                <a16:creationId xmlns:a16="http://schemas.microsoft.com/office/drawing/2014/main" id="{06BEEC4C-8DE3-480A-934E-702795F7582C}"/>
              </a:ext>
            </a:extLst>
          </p:cNvPr>
          <p:cNvSpPr/>
          <p:nvPr/>
        </p:nvSpPr>
        <p:spPr>
          <a:xfrm>
            <a:off x="0" y="-5570"/>
            <a:ext cx="3955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E4F148-9BCA-D7D3-3B67-0678ED671E2E}"/>
              </a:ext>
            </a:extLst>
          </p:cNvPr>
          <p:cNvSpPr txBox="1"/>
          <p:nvPr/>
        </p:nvSpPr>
        <p:spPr>
          <a:xfrm>
            <a:off x="1134221" y="1220464"/>
            <a:ext cx="8656537" cy="37356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ko-KR" sz="4000" b="1" kern="10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Segoe UI" panose="020B0502040204020203" pitchFamily="34" charset="0"/>
              </a:rPr>
              <a:t>어둔 날 다 지나고 그가 빛을 발하리</a:t>
            </a:r>
            <a:br>
              <a:rPr lang="en-GB" altLang="ko-KR" sz="4000" b="1" kern="10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Segoe UI" panose="020B0502040204020203" pitchFamily="34" charset="0"/>
              </a:rPr>
            </a:br>
            <a:r>
              <a:rPr lang="ko-KR" altLang="ko-KR" sz="4000" b="1" kern="10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Segoe UI" panose="020B0502040204020203" pitchFamily="34" charset="0"/>
              </a:rPr>
              <a:t>쓰러져 가는 우리 영혼 주가 붙잡아 </a:t>
            </a:r>
            <a:r>
              <a:rPr lang="ko-KR" altLang="ko-KR" sz="4000" b="1" kern="100" dirty="0" err="1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Segoe UI" panose="020B0502040204020203" pitchFamily="34" charset="0"/>
              </a:rPr>
              <a:t>주시리</a:t>
            </a:r>
            <a:br>
              <a:rPr lang="en-GB" altLang="ko-KR" sz="4000" b="1" kern="10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Segoe UI" panose="020B0502040204020203" pitchFamily="34" charset="0"/>
              </a:rPr>
            </a:br>
            <a:r>
              <a:rPr lang="ko-KR" altLang="ko-KR" sz="4000" b="1" kern="10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Times New Roman" panose="02020603050405020304" pitchFamily="18" charset="0"/>
              </a:rPr>
              <a:t>우린 쉬지 않으리 이 길에 끝이 있으니</a:t>
            </a:r>
            <a:br>
              <a:rPr lang="en-GB" altLang="ko-KR" sz="4000" b="1" kern="10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Segoe UI" panose="020B0502040204020203" pitchFamily="34" charset="0"/>
              </a:rPr>
            </a:br>
            <a:r>
              <a:rPr lang="ko-KR" altLang="ko-KR" sz="4000" b="1" kern="10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Segoe UI" panose="020B0502040204020203" pitchFamily="34" charset="0"/>
              </a:rPr>
              <a:t>한 걸음 한 걸음 주와 함께 걸으리</a:t>
            </a:r>
            <a:endParaRPr lang="ko-KR" altLang="ko-KR" sz="4000" b="1" kern="10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E94780-44F3-9D62-99EC-3204D82F043F}"/>
              </a:ext>
            </a:extLst>
          </p:cNvPr>
          <p:cNvSpPr txBox="1"/>
          <p:nvPr/>
        </p:nvSpPr>
        <p:spPr>
          <a:xfrm>
            <a:off x="395536" y="0"/>
            <a:ext cx="6097554" cy="3752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b="1" kern="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어둔날</a:t>
            </a:r>
            <a:r>
              <a:rPr lang="ko-KR" altLang="en-US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 다 지나고</a:t>
            </a:r>
            <a:endParaRPr lang="en-US" altLang="ko-KR" sz="1800" b="1" kern="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1441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115560" y="1191849"/>
            <a:ext cx="8783174" cy="44743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ko-KR" sz="4000" b="1" kern="10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Segoe UI" panose="020B0502040204020203" pitchFamily="34" charset="0"/>
              </a:rPr>
              <a:t>우리의 걸음이 끝나는 그</a:t>
            </a:r>
            <a:r>
              <a:rPr lang="en-US" altLang="ko-KR" sz="4000" b="1" kern="10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Segoe UI" panose="020B0502040204020203" pitchFamily="34" charset="0"/>
              </a:rPr>
              <a:t> </a:t>
            </a:r>
            <a:r>
              <a:rPr lang="ko-KR" altLang="ko-KR" sz="4000" b="1" kern="10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Segoe UI" panose="020B0502040204020203" pitchFamily="34" charset="0"/>
              </a:rPr>
              <a:t>날</a:t>
            </a:r>
            <a:br>
              <a:rPr lang="en-GB" altLang="ko-KR" sz="4000" b="1" kern="10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Segoe UI" panose="020B0502040204020203" pitchFamily="34" charset="0"/>
              </a:rPr>
            </a:br>
            <a:r>
              <a:rPr lang="ko-KR" altLang="ko-KR" sz="4000" b="1" kern="10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Segoe UI" panose="020B0502040204020203" pitchFamily="34" charset="0"/>
              </a:rPr>
              <a:t>매 순간 함께 하신 이 우릴 </a:t>
            </a:r>
            <a:r>
              <a:rPr lang="ko-KR" altLang="ko-KR" sz="4000" b="1" kern="100" dirty="0" err="1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Segoe UI" panose="020B0502040204020203" pitchFamily="34" charset="0"/>
              </a:rPr>
              <a:t>안아주시리</a:t>
            </a:r>
            <a:br>
              <a:rPr lang="en-GB" altLang="ko-KR" sz="4000" b="1" kern="10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Segoe UI" panose="020B0502040204020203" pitchFamily="34" charset="0"/>
              </a:rPr>
            </a:br>
            <a:r>
              <a:rPr lang="ko-KR" altLang="ko-KR" sz="4000" b="1" kern="10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Segoe UI" panose="020B0502040204020203" pitchFamily="34" charset="0"/>
              </a:rPr>
              <a:t>더 이상 눈물 없으리 당신의 그 나라 안에서</a:t>
            </a:r>
            <a:br>
              <a:rPr lang="en-GB" altLang="ko-KR" sz="4000" b="1" kern="10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Segoe UI" panose="020B0502040204020203" pitchFamily="34" charset="0"/>
              </a:rPr>
            </a:br>
            <a:r>
              <a:rPr lang="ko-KR" altLang="ko-KR" sz="4000" b="1" kern="10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Segoe UI" panose="020B0502040204020203" pitchFamily="34" charset="0"/>
              </a:rPr>
              <a:t>이제 영원히 주 품 안에서 우리 찬양하겠네</a:t>
            </a:r>
            <a:endParaRPr lang="ko-KR" altLang="ko-KR" sz="4000" b="1" kern="10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endParaRPr lang="ko-KR" altLang="ko-KR" sz="4000" b="1" kern="10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940676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15275</TotalTime>
  <Words>1214</Words>
  <Application>Microsoft Office PowerPoint</Application>
  <PresentationFormat>와이드스크린</PresentationFormat>
  <Paragraphs>254</Paragraphs>
  <Slides>62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62</vt:i4>
      </vt:variant>
    </vt:vector>
  </HeadingPairs>
  <TitlesOfParts>
    <vt:vector size="71" baseType="lpstr">
      <vt:lpstr>Adobe 명조 Std M</vt:lpstr>
      <vt:lpstr>KoPub돋움체 Bold</vt:lpstr>
      <vt:lpstr>맑은 고딕</vt:lpstr>
      <vt:lpstr>산돌명조B</vt:lpstr>
      <vt:lpstr>Arial</vt:lpstr>
      <vt:lpstr>Helvetica</vt:lpstr>
      <vt:lpstr>Wingdings</vt:lpstr>
      <vt:lpstr>Office 테마</vt:lpstr>
      <vt:lpstr>1_Office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waydo</dc:creator>
  <cp:lastModifiedBy>do waydo</cp:lastModifiedBy>
  <cp:revision>498</cp:revision>
  <dcterms:created xsi:type="dcterms:W3CDTF">2020-04-25T10:00:26Z</dcterms:created>
  <dcterms:modified xsi:type="dcterms:W3CDTF">2023-01-14T17:05:52Z</dcterms:modified>
</cp:coreProperties>
</file>