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74" r:id="rId3"/>
    <p:sldId id="257" r:id="rId4"/>
    <p:sldId id="848" r:id="rId5"/>
    <p:sldId id="260" r:id="rId6"/>
    <p:sldId id="1294" r:id="rId7"/>
    <p:sldId id="1331" r:id="rId8"/>
    <p:sldId id="1394" r:id="rId9"/>
    <p:sldId id="1395" r:id="rId10"/>
    <p:sldId id="1396" r:id="rId11"/>
    <p:sldId id="1397" r:id="rId12"/>
    <p:sldId id="1398" r:id="rId13"/>
    <p:sldId id="1399" r:id="rId14"/>
    <p:sldId id="1342" r:id="rId15"/>
    <p:sldId id="1343" r:id="rId16"/>
    <p:sldId id="1344" r:id="rId17"/>
    <p:sldId id="1400" r:id="rId18"/>
    <p:sldId id="1297" r:id="rId19"/>
    <p:sldId id="1333" r:id="rId20"/>
    <p:sldId id="1298" r:id="rId21"/>
    <p:sldId id="1334" r:id="rId22"/>
    <p:sldId id="1335" r:id="rId23"/>
    <p:sldId id="1337" r:id="rId24"/>
    <p:sldId id="1336" r:id="rId25"/>
    <p:sldId id="1301" r:id="rId26"/>
    <p:sldId id="1338" r:id="rId27"/>
    <p:sldId id="1340" r:id="rId28"/>
    <p:sldId id="1339" r:id="rId29"/>
    <p:sldId id="1341" r:id="rId30"/>
    <p:sldId id="261" r:id="rId31"/>
    <p:sldId id="849" r:id="rId32"/>
    <p:sldId id="1304" r:id="rId33"/>
    <p:sldId id="1387" r:id="rId34"/>
    <p:sldId id="1390" r:id="rId35"/>
    <p:sldId id="1391" r:id="rId36"/>
    <p:sldId id="1392" r:id="rId37"/>
    <p:sldId id="1393" r:id="rId38"/>
    <p:sldId id="263" r:id="rId39"/>
    <p:sldId id="264" r:id="rId40"/>
    <p:sldId id="1138" r:id="rId41"/>
    <p:sldId id="850" r:id="rId42"/>
    <p:sldId id="883" r:id="rId43"/>
    <p:sldId id="884" r:id="rId44"/>
    <p:sldId id="882" r:id="rId45"/>
    <p:sldId id="266" r:id="rId46"/>
    <p:sldId id="1313" r:id="rId47"/>
    <p:sldId id="1388" r:id="rId48"/>
    <p:sldId id="275" r:id="rId49"/>
    <p:sldId id="1129" r:id="rId50"/>
    <p:sldId id="1130" r:id="rId51"/>
    <p:sldId id="1136" r:id="rId52"/>
    <p:sldId id="1137" r:id="rId53"/>
    <p:sldId id="1389" r:id="rId54"/>
    <p:sldId id="1139" r:id="rId55"/>
    <p:sldId id="1135" r:id="rId56"/>
    <p:sldId id="854" r:id="rId57"/>
    <p:sldId id="1309" r:id="rId58"/>
    <p:sldId id="1385" r:id="rId59"/>
    <p:sldId id="1386" r:id="rId60"/>
    <p:sldId id="286" r:id="rId61"/>
    <p:sldId id="287" r:id="rId6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6607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D9E"/>
    <a:srgbClr val="B59E9E"/>
    <a:srgbClr val="A8C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6" y="324"/>
      </p:cViewPr>
      <p:guideLst>
        <p:guide orient="horz" pos="3657"/>
        <p:guide pos="6607"/>
        <p:guide pos="1073"/>
        <p:guide orient="horz" pos="663"/>
        <p:guide orient="horz" pos="232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301ED-D689-4AD2-8F32-D5389C410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7659B4-26C4-4F1C-B6D6-45DFE177A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1AE2F1-5DB7-4785-BB2B-4C4F1005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E1AB-71DF-4B39-B0B5-8EF03574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E34461-8F33-40EF-8E5D-2998D35C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23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A75899-BE4C-43DB-AC40-D250C5F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E872AF6-C241-4771-8A81-27958B3BE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232EA-F29C-4287-8209-AB34B86C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AAB5E5-BABE-4853-900B-92F6720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A5BA39-FE6A-41DD-B173-70A639B5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B8C0897-30C8-4702-95DA-6E387432A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3E1695-0691-4799-9D68-BA193FBC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3B495C-6A68-4B34-9FE8-D64F1976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B4E9EF-F11F-44CD-AF61-2B3F66CB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74B80B-5DF9-4133-8701-15C4B5CD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32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5E76D-C9E0-4072-9D0D-1B2EA6E5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62F0C7-E3DA-4958-A228-FF24F24A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BFD793-026C-4D1A-A4D1-5AF454BA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202EA-4545-4584-A83A-29AC0673D59B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2023-02-25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96F2B7-9E27-4371-8CEE-B66CFD4E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E5919-0050-4900-91B5-BC8F3499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56F5F-839D-4DF2-B2E2-1F40029F3BBC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60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3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81B54C-D8C7-49CA-8428-2CBEAF50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735747-C854-4A74-A9E5-4F8A2403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55B35A-4BA2-4B72-86E8-3FD74B7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2AB9E7-033F-454F-AE27-AB6E64B0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DD7B82-A76D-418F-BA18-632583ED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5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28D0A-1ACC-4912-AA6A-E2E318B5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317F0-ACBF-469D-B7F1-DB7EFF2E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1210C4-B58B-4FF8-A07A-4A675BA9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7CBAD9-DCB0-4978-ABBA-BC41902D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63BA79-E93A-40D3-857A-86144693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17D6A6-C9F6-476F-ACAA-73C3EE0E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22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B56F1C-7323-4345-B9A7-B6C55DDF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6BF3A8-78DA-4EB9-B145-1C25D773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57173-BA68-43EC-8516-9B4FECB2B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0748476-A371-4822-A4C6-E59665F8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C951ADE-3715-453D-B48C-3621E484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E6626EC-A864-4E30-8F65-5A545AD0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67CB4FA-0401-40D0-85C3-0F533DAB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365BF1A-3C19-4807-921A-84AB185A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7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D0115D-FD4D-4B33-8BDB-DC4D6B16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67CDB5F-C857-484B-9722-44769C1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676B4BF-512A-4F69-9C66-5CDFB3EB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273703-5537-4B9F-A3B0-C8E16E2A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2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47B13C-6B91-45CC-B6C8-5B23B76A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B64AEB4-E25B-4DF2-9F6E-1E1FA107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16BE08-F7FD-4922-A1BC-6E82B00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AF592A-AA3A-4726-A5C9-65E751CE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DB0DFE-C130-4F89-B30C-B80D5CDD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1C3D45-358C-46E1-8006-A4C6A1731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D4DB7C-F88E-4647-8197-00FC643A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DBEA53-28EA-4D43-828A-AF4F15A2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BC2935-A252-422D-941C-75E729C5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14AE1B-C8A9-4CDE-97AA-ECA9C22C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74528A9-CFC0-4620-8CA1-CF63B378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4B226F-C1FE-4B0D-BB7C-2C21C673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0A4098F-744D-467E-A31A-AC05E048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A3F8D4-7E56-4CAF-B61D-96D54D2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5A0EFF-5792-4070-96FF-A1BB0C43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759686-F0A4-40EA-9688-9378F147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E599E5-ABB5-4A1C-BB3B-DD85D28B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303B13-5B26-444A-96AB-925D26C18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281C-C2F1-468A-ACFE-06D43963E027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9FE1A4-049A-431A-86A5-5F04413A5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962C61-2653-47B9-BE33-8DAEA448C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E9D-A66A-46A4-B570-D13AD9E680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06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1534B8-83E0-46BB-BCCC-132E07B9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2B22C-B050-4E7C-8C07-EA34926E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8C9F65-BF5B-492D-8827-527405F4D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02EA-4545-4584-A83A-29AC0673D59B}" type="datetimeFigureOut">
              <a:rPr lang="ko-KR" altLang="en-US" smtClean="0"/>
              <a:t>2023-02-25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429853-99B8-44E5-88CC-7C5DBE85A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AA9813-CA67-461F-A743-54CA92AF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6F5F-839D-4DF2-B2E2-1F40029F3B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78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microsoft.com/office/2007/relationships/hdphoto" Target="../media/hdphoto2.wdp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microsoft.com/office/2007/relationships/hdphoto" Target="../media/hdphoto3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microsoft.com/office/2007/relationships/hdphoto" Target="../media/hdphoto4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microsoft.com/office/2007/relationships/hdphoto" Target="../media/hdphoto5.wdp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microsoft.com/office/2007/relationships/hdphoto" Target="../media/hdphoto5.wdp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microsoft.com/office/2007/relationships/hdphoto" Target="../media/hdphoto5.wdp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microsoft.com/office/2007/relationships/hdphoto" Target="../media/hdphoto7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01A8396-F82A-43E1-B8F7-37CB96F8BAA1}"/>
              </a:ext>
            </a:extLst>
          </p:cNvPr>
          <p:cNvSpPr/>
          <p:nvPr/>
        </p:nvSpPr>
        <p:spPr>
          <a:xfrm>
            <a:off x="1626420" y="975555"/>
            <a:ext cx="61923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 참되게 예배하는 자들은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영과 진리로 예배할 때가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오나니</a:t>
            </a: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곧 이때라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아버지께서는 자기에게 </a:t>
            </a:r>
            <a:br>
              <a:rPr kumimoji="0" lang="en-US" altLang="ko-KR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kumimoji="0" lang="ko-KR" altLang="en-US" sz="28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이렇게 예배하는 자들을 </a:t>
            </a:r>
            <a:r>
              <a:rPr kumimoji="0" lang="ko-KR" altLang="en-US" sz="28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찾으시느니라</a:t>
            </a:r>
            <a:endParaRPr kumimoji="0" lang="en-US" altLang="ko-KR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[</a:t>
            </a:r>
            <a:r>
              <a:rPr kumimoji="0" lang="ko-KR" altLang="en-US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 </a:t>
            </a:r>
            <a:r>
              <a:rPr kumimoji="0" lang="en-US" altLang="ko-KR" spc="-150" dirty="0">
                <a:solidFill>
                  <a:schemeClr val="bg1">
                    <a:lumMod val="8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4:23]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617F7-CC28-4662-A021-3BB9ED726DAD}"/>
              </a:ext>
            </a:extLst>
          </p:cNvPr>
          <p:cNvSpPr txBox="1"/>
          <p:nvPr/>
        </p:nvSpPr>
        <p:spPr>
          <a:xfrm>
            <a:off x="1629603" y="3478694"/>
            <a:ext cx="41601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Yet a time is coming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and has now come when the true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will worship the Father in spirit and truth,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for they are the kind of worshipers </a:t>
            </a:r>
            <a:b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</a:br>
            <a:r>
              <a:rPr lang="en-US" altLang="ko-KR" sz="1600" b="1" spc="-150" dirty="0">
                <a:solidFill>
                  <a:schemeClr val="bg1">
                    <a:lumMod val="9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the Father seeks.</a:t>
            </a:r>
          </a:p>
          <a:p>
            <a:r>
              <a:rPr kumimoji="0" lang="en-US" altLang="ko-KR" sz="1400" b="1" spc="-15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  <a:cs typeface="Times New Roman" pitchFamily="18" charset="0"/>
              </a:rPr>
              <a:t>[John 4:23]</a:t>
            </a:r>
            <a:endParaRPr kumimoji="0" lang="ko-KR" altLang="en-US" sz="1400" b="1" spc="-15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  <a:cs typeface="Times New Roman" pitchFamily="18" charset="0"/>
            </a:endParaRPr>
          </a:p>
          <a:p>
            <a:endParaRPr lang="ko-KR" altLang="en-US" sz="1600" spc="-150" dirty="0">
              <a:solidFill>
                <a:schemeClr val="bg1">
                  <a:lumMod val="9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BF96C75-5B60-4014-A1DA-06B20507BD7C}"/>
              </a:ext>
            </a:extLst>
          </p:cNvPr>
          <p:cNvCxnSpPr/>
          <p:nvPr/>
        </p:nvCxnSpPr>
        <p:spPr>
          <a:xfrm>
            <a:off x="1709115" y="3448874"/>
            <a:ext cx="3946249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file232.uf.daum.net/image/227C57395408820E0A1F94">
            <a:extLst>
              <a:ext uri="{FF2B5EF4-FFF2-40B4-BE49-F238E27FC236}">
                <a16:creationId xmlns:a16="http://schemas.microsoft.com/office/drawing/2014/main" id="{DEB62763-8EB1-4B0D-A2A8-1AD715B74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223" b="95803" l="59852" r="95539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25" t="58025" r="6596"/>
          <a:stretch/>
        </p:blipFill>
        <p:spPr bwMode="auto">
          <a:xfrm>
            <a:off x="8683901" y="3210335"/>
            <a:ext cx="1928191" cy="287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56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504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주의 보혈로 인해 나는 </a:t>
            </a:r>
            <a:r>
              <a:rPr lang="ko-KR" altLang="en-US" sz="4000" b="1" kern="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자유케</a:t>
            </a: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 됐네 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 latinLnBrk="0">
              <a:lnSpc>
                <a:spcPct val="20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40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예수의 사랑으로 새 생명을 얻었네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찬양하세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우리 주 삼위일체 하나님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kern="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0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 하세 우리 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삼위일체 하나님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928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24751" y="821592"/>
            <a:ext cx="9172704" cy="4836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주님의 마음이 있는 곳 주님의 시선이 있는 곳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내가 있기 원하네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광야의 꽃을 피우시고 사막에 강물을 내시는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놀라운 손길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E3197B6-0ECD-41D4-AF51-FA796997DB2B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46F6F-CE8F-C5F4-4E28-494309C0847A}"/>
              </a:ext>
            </a:extLst>
          </p:cNvPr>
          <p:cNvSpPr txBox="1"/>
          <p:nvPr/>
        </p:nvSpPr>
        <p:spPr>
          <a:xfrm>
            <a:off x="733914" y="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주님의 마음 있는 곳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0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851008" cy="4836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풀은 마르고 꽃은 시드나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말씀은 영원하네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전능하신 주 거룩하신 왕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주님의 말씀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이루시네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439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958409" cy="3605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맘 주의 성전이 되어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영원한 주의 말씀을 향해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마음 있는 곳으로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178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958409" cy="3605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삶 주의 말씀을 따라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이루실 주의 나라를 향해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시선 있는 곳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330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416594" cy="3605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주님의 마음을 있는 곳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주님의 시선 있는 곳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내가 있기 원하네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13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978621" y="794377"/>
            <a:ext cx="4523995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이곳에 우리 곁에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영원히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머무소서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주 영광 볼 때에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 삶을 주께 드리네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A733F-9C07-D810-7931-C2AC2EED66C1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우리 삶을 주께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1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11877" y="538387"/>
            <a:ext cx="7168950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내 삶을 모두 주께 드리니 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그저 주님 곁에 나 머물길 원하네 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주 앞에 모인 우리 모두가 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이제 주님의 영광 바라보길 원하네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6698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416594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이곳에 우리 곁에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영원히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머무소서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주 영광 볼 때에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 삶을 주께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393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예배의 부름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8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Call to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7887096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그가 사랑으로 내려와 우릴 자유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케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하니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주안에서 우린 춤추네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임재 안에 우리 모두 기뻐 노래하네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영원히 외치리라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843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7994496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 받기 합당하신 이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주인 되신 분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그분은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만왕의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왕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 보좌 앞에 모두 절하니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어둠은 걷히고 주 영광 가득해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898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416594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 이곳에 우리 곁에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영원히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머무소서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주 영광 볼 때에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 삶을 주께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6127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7887096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그가 사랑으로 내려와 우릴 </a:t>
            </a: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자유케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하니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주안에서 우린 춤추네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임재 안에 우리 모두 기뻐 노래하네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영원히 외치리라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803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695495" y="1007183"/>
            <a:ext cx="4616648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사랑은 여기 있으니 </a:t>
            </a:r>
            <a:endParaRPr lang="en-US" altLang="ko-KR" sz="4000" b="1" spc="-2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내게 찾아오셨네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그가 먼저 날 사랑하사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아들 보내주셨네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10D2C-9C5F-977D-A6DE-2285AFBD0A7B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사랑은 여기 있으니 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21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843081" y="135642"/>
            <a:ext cx="6369051" cy="6074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위대하신 주의 이름 높이리라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 그 사랑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온세상을 비추시네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 그 사랑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승리하리 영원까지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2029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416594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사랑은 여기 있으니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 내 안에 있네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완전한 그의 사랑 안에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함께 살게 하셨네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2612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4416594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위대하신 영광의 왕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위대하신 영광의 왕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오 위대하신 영광의 왕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높이리라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1406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3874779" cy="4843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 그 사랑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온 세상을 비추시네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사랑 그 사랑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승리하리 영원까지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600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B8A86CA0-66B6-4E53-A84A-2D870A874A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B6FEC5-0945-499D-B633-1BB131FDDA8E}"/>
              </a:ext>
            </a:extLst>
          </p:cNvPr>
          <p:cNvSpPr txBox="1"/>
          <p:nvPr/>
        </p:nvSpPr>
        <p:spPr>
          <a:xfrm>
            <a:off x="4669978" y="2967335"/>
            <a:ext cx="285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장진 집사</a:t>
            </a:r>
          </a:p>
        </p:txBody>
      </p:sp>
    </p:spTree>
    <p:extLst>
      <p:ext uri="{BB962C8B-B14F-4D97-AF65-F5344CB8AC3E}">
        <p14:creationId xmlns:p14="http://schemas.microsoft.com/office/powerpoint/2010/main" val="3292924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다함께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찬양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2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Praise &amp; Worship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3734616" y="2967335"/>
            <a:ext cx="4722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아이노스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찬양단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3732695" y="3890665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Ainos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028" name="Picture 4" descr="Choir, Gospel, People, Group, Standing">
            <a:extLst>
              <a:ext uri="{FF2B5EF4-FFF2-40B4-BE49-F238E27FC236}">
                <a16:creationId xmlns:a16="http://schemas.microsoft.com/office/drawing/2014/main" id="{BB7C0F42-FD6F-479B-8D89-F1FA2661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4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&amp;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특송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312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Offering &amp; Offertory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046455" y="2967335"/>
            <a:ext cx="4099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광야를 지나며</a:t>
            </a: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24751" y="821592"/>
            <a:ext cx="7819448" cy="460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왜 나를 깊은 어둠 속에 홀로 두시는 지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어두운 밤은 왜 그리 길었는 지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나를 고독하게 나를 낮아지게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세상 어디도 기댈 곳이 없게 하셨네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광야 광야에 서 있네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E3197B6-0ECD-41D4-AF51-FA796997DB2B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46F6F-CE8F-C5F4-4E28-494309C0847A}"/>
              </a:ext>
            </a:extLst>
          </p:cNvPr>
          <p:cNvSpPr txBox="1"/>
          <p:nvPr/>
        </p:nvSpPr>
        <p:spPr>
          <a:xfrm>
            <a:off x="733914" y="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예수의 사랑 내 안에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10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5707" y="541213"/>
            <a:ext cx="8002512" cy="460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도움이 되시고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빛이 되시는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친구 되시는 광야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 손 놓고는 단 하루도 살 수 없는 곳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광야 광야에 서 있네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99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5707" y="541213"/>
            <a:ext cx="8002512" cy="460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왜 나를 깊은 어둠 속에 홀로 두시는 지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어두운 밤은 왜 그리 길었는 지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나를 고독하게 나를 낮아지게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세상 어디도 기댈 곳이 없게 하셨네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광야 광야에 서 있네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3555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5707" y="541213"/>
            <a:ext cx="9036448" cy="3682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도움이 되시고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빛이 되시는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주님만 내 친구 되시는 광야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주님 손 놓고는 단 하루도 살 수 없는 곳 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광야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5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5707" y="541213"/>
            <a:ext cx="8721618" cy="460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주께서 나를 사용하시려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나를 더 정결케 하시려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나를 택하여 보내신 그곳 광야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성령이 내 영을 다시 태어나게 하는 곳 광야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광야에 서 있네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4689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45707" y="541213"/>
            <a:ext cx="8783174" cy="4605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내 자아가 </a:t>
            </a: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산산히</a:t>
            </a: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 깨지고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높아지려 했던 내 꿈도 주님 앞에 내어 놓고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오직 주님 뜻만 이루어지기를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나를 통해 주님만 드러나시기를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Segoe UI" panose="020B0502040204020203" pitchFamily="34" charset="0"/>
              </a:rPr>
              <a:t>광야를 지나며</a:t>
            </a:r>
            <a:endParaRPr lang="en-US" altLang="ko-KR" sz="4000" b="1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75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봉헌기도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75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Prayer of Offering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4ADADC9-D0F5-4673-9E59-43750E3460E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471" b="99706" l="2647" r="98824">
                        <a14:foregroundMark x1="23824" y1="72353" x2="21765" y2="78824"/>
                        <a14:foregroundMark x1="34706" y1="65294" x2="35588" y2="68529"/>
                        <a14:foregroundMark x1="24706" y1="68235" x2="17941" y2="82353"/>
                        <a14:foregroundMark x1="17941" y1="82353" x2="17941" y2="82353"/>
                        <a14:foregroundMark x1="7941" y1="95882" x2="79118" y2="99706"/>
                        <a14:foregroundMark x1="79118" y1="99706" x2="91765" y2="97059"/>
                        <a14:foregroundMark x1="98529" y1="96176" x2="98824" y2="99118"/>
                        <a14:foregroundMark x1="2941" y1="95882" x2="2941" y2="98529"/>
                        <a14:foregroundMark x1="77647" y1="6471" x2="77353" y2="9118"/>
                        <a14:backgroundMark x1="21765" y1="11176" x2="32059" y2="27647"/>
                        <a14:backgroundMark x1="19706" y1="20882" x2="41176" y2="420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69879" y="4486754"/>
            <a:ext cx="1318734" cy="13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0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4B2E8E32-7EED-4831-8E0F-028F884E7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355836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9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광고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Announcement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471661" y="1977139"/>
            <a:ext cx="5016951" cy="2717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환영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교회에 처음 나오신 분들을 주님의 이름으로 환영합니다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사순절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2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22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일부터 사순절이 시작됩니다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출애굽기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::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3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월 첫 주부터 출애굽기 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10</a:t>
            </a:r>
            <a:r>
              <a:rPr lang="ko-KR" altLang="en-US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회 시리즈 설교를 진행합니다</a:t>
            </a:r>
            <a:r>
              <a:rPr lang="en-US" altLang="ko-KR" sz="24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7E92D83-070F-4DA1-B472-53B070CD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9" b="93235" l="10000" r="90000">
                        <a14:foregroundMark x1="23824" y1="93529" x2="23824" y2="91176"/>
                        <a14:foregroundMark x1="61618" y1="8529" x2="61471" y2="10588"/>
                        <a14:foregroundMark x1="67647" y1="10294" x2="74853" y2="14706"/>
                        <a14:foregroundMark x1="74853" y1="14706" x2="79559" y2="24118"/>
                        <a14:foregroundMark x1="68088" y1="24706" x2="75000" y2="33235"/>
                        <a14:foregroundMark x1="75000" y1="33235" x2="76618" y2="43824"/>
                        <a14:foregroundMark x1="66618" y1="41471" x2="67059" y2="49706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4319" y="4570980"/>
            <a:ext cx="2469016" cy="12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40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11708" y="748455"/>
            <a:ext cx="7831743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소망 없고 빛도 없는 어두운 세상을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 사랑하사 우리에게 오셨네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예언하신 약속대로 말씀이 육신 되어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하늘 영광 버리시고 이 땅으로 오셨네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D8D70-A2BA-A4BA-0EC1-5CA6DA4F96EB}"/>
              </a:ext>
            </a:extLst>
          </p:cNvPr>
          <p:cNvSpPr txBox="1"/>
          <p:nvPr/>
        </p:nvSpPr>
        <p:spPr>
          <a:xfrm>
            <a:off x="594827" y="-31960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밤이나 낮이나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24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9361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–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송국현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(7)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김수인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(13)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박주하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(16) </a:t>
            </a:r>
          </a:p>
          <a:p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                   </a:t>
            </a:r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예지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(18)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유시언</a:t>
            </a:r>
            <a:r>
              <a:rPr lang="en-US" altLang="ko-KR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(19)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68336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665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6833922" cy="2989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태초부터 시작된 하나님의 사랑은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우리의 만남을 통해 열매를 맺고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당신이 이세상에 존재함으로 인해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우리에게 얼마나 큰 기쁨이 되는지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.</a:t>
            </a:r>
            <a:endParaRPr lang="ko-KR" altLang="en-US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8634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생일 </a:t>
            </a:r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130478" cy="15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당신은 사랑받기 위해 태어난 사람</a:t>
            </a:r>
            <a:r>
              <a:rPr lang="en-US" altLang="ko-KR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,</a:t>
            </a: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당신의 삶속에서 그 사랑받고 있지요</a:t>
            </a:r>
          </a:p>
        </p:txBody>
      </p:sp>
    </p:spTree>
    <p:extLst>
      <p:ext uri="{BB962C8B-B14F-4D97-AF65-F5344CB8AC3E}">
        <p14:creationId xmlns:p14="http://schemas.microsoft.com/office/powerpoint/2010/main" val="2290484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376651"/>
            <a:ext cx="334134" cy="945252"/>
          </a:xfrm>
          <a:prstGeom prst="rect">
            <a:avLst/>
          </a:prstGeom>
          <a:solidFill>
            <a:srgbClr val="B79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376651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축복송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953409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Blessing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D371E-3D75-416B-AC2B-DCF5B4450B53}"/>
              </a:ext>
            </a:extLst>
          </p:cNvPr>
          <p:cNvSpPr txBox="1"/>
          <p:nvPr/>
        </p:nvSpPr>
        <p:spPr>
          <a:xfrm>
            <a:off x="1703388" y="2299845"/>
            <a:ext cx="7237879" cy="225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너는 시냇가에 심은 나무라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하나님의 사랑 안에 믿음뿌리 내리고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뜻대로 주의 뜻대로 항상 살리라</a:t>
            </a:r>
          </a:p>
        </p:txBody>
      </p:sp>
    </p:spTree>
    <p:extLst>
      <p:ext uri="{BB962C8B-B14F-4D97-AF65-F5344CB8AC3E}">
        <p14:creationId xmlns:p14="http://schemas.microsoft.com/office/powerpoint/2010/main" val="1074315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성경봉독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69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Scripture Reading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CDD20-02A1-447D-B08C-6DA3AD475962}"/>
              </a:ext>
            </a:extLst>
          </p:cNvPr>
          <p:cNvSpPr txBox="1"/>
          <p:nvPr/>
        </p:nvSpPr>
        <p:spPr>
          <a:xfrm>
            <a:off x="5973416" y="3397133"/>
            <a:ext cx="3970683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442913" algn="l"/>
              </a:tabLst>
            </a:pP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누가복음 </a:t>
            </a:r>
            <a:r>
              <a:rPr lang="en-US" altLang="ko-KR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23:39-42</a:t>
            </a:r>
            <a:r>
              <a:rPr lang="ko-KR" altLang="en-US" sz="2400" b="1" spc="-150" dirty="0">
                <a:solidFill>
                  <a:srgbClr val="B59E9E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절</a:t>
            </a:r>
            <a:endParaRPr lang="ko-KR" altLang="en-US" sz="24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/>
          <p:nvPr/>
        </p:nvCxnSpPr>
        <p:spPr>
          <a:xfrm>
            <a:off x="5973417" y="4025348"/>
            <a:ext cx="3329609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8D59776C-7C3A-48EF-A8E5-DCDC9A0E8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21" y="3902656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F2E8B0-71A8-3E97-AD28-AB671AAFF50C}"/>
              </a:ext>
            </a:extLst>
          </p:cNvPr>
          <p:cNvSpPr txBox="1"/>
          <p:nvPr/>
        </p:nvSpPr>
        <p:spPr>
          <a:xfrm>
            <a:off x="6024560" y="4148041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서혜승 자매</a:t>
            </a:r>
          </a:p>
        </p:txBody>
      </p:sp>
    </p:spTree>
    <p:extLst>
      <p:ext uri="{BB962C8B-B14F-4D97-AF65-F5344CB8AC3E}">
        <p14:creationId xmlns:p14="http://schemas.microsoft.com/office/powerpoint/2010/main" val="2554137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394467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23:39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달린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행악자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중 하나는 비방하여 이르되 네가 그리스도가 아니냐 너와 우리를 구원하라 하되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23:40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하나는 그 사람을 꾸짖어 이르되 네가 동일한 정죄를 받고서도 하나님을 두려워하지 아니하느냐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23:41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우리는 우리가 행한 일에 상당한 보응을 받는 것이니 이에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당연하거니와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이 사람이 행한 것은 옳지 않은 것이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없느니라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하고</a:t>
            </a: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4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C8874FD-A6DE-445B-B5A5-66A089AC7D8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D1AE-1FB2-4C2C-A10D-BC10440C94EB}"/>
              </a:ext>
            </a:extLst>
          </p:cNvPr>
          <p:cNvSpPr txBox="1"/>
          <p:nvPr/>
        </p:nvSpPr>
        <p:spPr>
          <a:xfrm>
            <a:off x="2037522" y="1351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누가복음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C3CD1-B888-4BF8-8672-842A286F1985}"/>
              </a:ext>
            </a:extLst>
          </p:cNvPr>
          <p:cNvSpPr txBox="1"/>
          <p:nvPr/>
        </p:nvSpPr>
        <p:spPr>
          <a:xfrm>
            <a:off x="5471661" y="1062452"/>
            <a:ext cx="5016951" cy="1995418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23:42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이르되 예수여 당신의 나라에 임하실 때에 나를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기억하소서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하니</a:t>
            </a:r>
          </a:p>
          <a:p>
            <a:pPr marR="0" indent="-139700" fontAlgn="base">
              <a:spcBef>
                <a:spcPts val="800"/>
              </a:spcBef>
              <a:spcAft>
                <a:spcPts val="0"/>
              </a:spcAft>
              <a:tabLst>
                <a:tab pos="442913" algn="l"/>
              </a:tabLst>
            </a:pPr>
            <a:r>
              <a:rPr lang="en-US" altLang="ko-KR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23:43 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예수께서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이르시되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내가 진실로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네게</a:t>
            </a:r>
            <a:r>
              <a:rPr lang="ko-KR" altLang="en-US" sz="2400" b="1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이르노니 오늘 네가 나와 함께 낙원에 있으리라 </a:t>
            </a:r>
            <a:r>
              <a:rPr lang="ko-KR" altLang="en-US" sz="2400" b="1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하시니라</a:t>
            </a:r>
            <a:endParaRPr lang="ko-KR" altLang="en-US" sz="2400" b="1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pic>
        <p:nvPicPr>
          <p:cNvPr id="13" name="Picture 4" descr="bible clipart png clipartxtras open book with leaf - bible PNG ...">
            <a:extLst>
              <a:ext uri="{FF2B5EF4-FFF2-40B4-BE49-F238E27FC236}">
                <a16:creationId xmlns:a16="http://schemas.microsoft.com/office/drawing/2014/main" id="{681A6C3A-F694-446A-81F9-3F8A11A7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9" b="89872" l="1310" r="97619">
                        <a14:foregroundMark x1="10476" y1="52619" x2="8571" y2="57392"/>
                        <a14:foregroundMark x1="9881" y1="43772" x2="1310" y2="61118"/>
                        <a14:foregroundMark x1="1310" y1="61118" x2="1310" y2="62165"/>
                        <a14:foregroundMark x1="90714" y1="66356" x2="97619" y2="62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3972221"/>
            <a:ext cx="1541722" cy="157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680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2280189" y="2044386"/>
            <a:ext cx="334134" cy="1113135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678419" y="2133837"/>
            <a:ext cx="277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예수님이 만난 사람들 </a:t>
            </a:r>
            <a:r>
              <a:rPr kumimoji="0" lang="en-US" altLang="ko-KR" sz="2000" b="0" i="0" u="none" strike="noStrike" kern="1200" cap="none" spc="-15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19</a:t>
            </a:r>
            <a:endParaRPr kumimoji="0" lang="ko-KR" altLang="en-US" sz="2000" b="0" i="0" u="none" strike="noStrike" kern="1200" cap="none" spc="-15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678419" y="2609287"/>
            <a:ext cx="7681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네가 나와 함께 낙원에 있으리라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(</a:t>
            </a:r>
            <a:r>
              <a:rPr kumimoji="0" lang="ko-KR" altLang="en-US" sz="3000" b="0" i="0" u="none" strike="noStrike" kern="1200" cap="none" spc="-15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눅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23:39-42</a:t>
            </a:r>
            <a:r>
              <a:rPr kumimoji="0" lang="ko-KR" altLang="en-US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절</a:t>
            </a:r>
            <a:r>
              <a:rPr kumimoji="0" lang="en-US" altLang="ko-KR" sz="30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)</a:t>
            </a:r>
            <a:endParaRPr kumimoji="0" lang="ko-KR" altLang="en-US" sz="3000" b="0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37237-76D7-4EEF-A473-FC173A18EA64}"/>
              </a:ext>
            </a:extLst>
          </p:cNvPr>
          <p:cNvSpPr txBox="1"/>
          <p:nvPr/>
        </p:nvSpPr>
        <p:spPr>
          <a:xfrm>
            <a:off x="7402296" y="3878581"/>
            <a:ext cx="2130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박상도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목사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F9EA207-C429-4ABD-B4B8-68CE0C9306F8}"/>
              </a:ext>
            </a:extLst>
          </p:cNvPr>
          <p:cNvCxnSpPr>
            <a:cxnSpLocks/>
          </p:cNvCxnSpPr>
          <p:nvPr/>
        </p:nvCxnSpPr>
        <p:spPr>
          <a:xfrm>
            <a:off x="7295322" y="3815236"/>
            <a:ext cx="223768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399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970386" y="55639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여는 말</a:t>
            </a:r>
            <a:endParaRPr kumimoji="0" lang="ko-KR" altLang="en-US" sz="3600" b="0" i="0" u="none" strike="noStrike" kern="1200" cap="none" spc="-15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0.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예수님의 마지막 여정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1359346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돌아가시기 전 마지막 사람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매우 외로운 시간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극단적인 실례</a:t>
            </a:r>
          </a:p>
        </p:txBody>
      </p:sp>
    </p:spTree>
    <p:extLst>
      <p:ext uri="{BB962C8B-B14F-4D97-AF65-F5344CB8AC3E}">
        <p14:creationId xmlns:p14="http://schemas.microsoft.com/office/powerpoint/2010/main" val="2214661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678036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775633"/>
            <a:ext cx="5195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1.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예수님의 십자가 옆에 있던 강도들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(39)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148607"/>
            <a:ext cx="7198761" cy="125675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강도들은 어떤 사람들일까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39 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달린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행악자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 중 하나는 비방하여 이르되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자기 멋대로 살아온 사람들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84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 하세 우리 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삼위일체 하나님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68482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678036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775633"/>
            <a:ext cx="5606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2.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회개한 강도와 회개하지 않은 강도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(40-41)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148607"/>
            <a:ext cx="7198761" cy="1831271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이 이야기를 주목하는 이유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먼저 십자가에 달리신 예수님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회개가 무엇인지 보여준다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.</a:t>
            </a: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다른 강도는 왜 회개하지 않았을까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?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9534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678036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775633"/>
            <a:ext cx="302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3.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나를 </a:t>
            </a:r>
            <a:r>
              <a:rPr kumimoji="0" lang="ko-KR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기억하소서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(42)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148607"/>
            <a:ext cx="7198761" cy="1626086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나를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기억하소서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42 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예수여 당신의 나라에 임하실 때에 나를 </a:t>
            </a:r>
            <a:r>
              <a:rPr kumimoji="0" lang="ko-KR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기억하소서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이것은 믿음의 행위이다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8357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678036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775633"/>
            <a:ext cx="554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4.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오늘 네가 나와 함께 낙원에 있으리라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(43)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148607"/>
            <a:ext cx="7198761" cy="1359346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예수님의 응답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낙원에 있으리라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나와 함께 있을 것이다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.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876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678036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775633"/>
            <a:ext cx="379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5.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구원에 이르는 회개와 믿음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148607"/>
            <a:ext cx="7198761" cy="1359346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회개한 강도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또 다른 강도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구원은 회개와 믿음으로</a:t>
            </a:r>
          </a:p>
        </p:txBody>
      </p:sp>
    </p:spTree>
    <p:extLst>
      <p:ext uri="{BB962C8B-B14F-4D97-AF65-F5344CB8AC3E}">
        <p14:creationId xmlns:p14="http://schemas.microsoft.com/office/powerpoint/2010/main" val="41775790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970386" y="556390"/>
            <a:ext cx="152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  <a:cs typeface="+mn-cs"/>
              </a:rPr>
              <a:t>맺는 말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KoPub돋움체 Bold" panose="02020603020101020101" pitchFamily="18" charset="-127"/>
              <a:ea typeface="KoPub돋움체 Bold" panose="02020603020101020101" pitchFamily="18" charset="-127"/>
              <a:cs typeface="+mn-cs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A5F8B0-3C21-4322-A86B-44496E5CA53B}"/>
              </a:ext>
            </a:extLst>
          </p:cNvPr>
          <p:cNvSpPr/>
          <p:nvPr/>
        </p:nvSpPr>
        <p:spPr>
          <a:xfrm>
            <a:off x="1057343" y="1271590"/>
            <a:ext cx="10077313" cy="64633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CB8C-6D59-4D36-B319-BDDB23DEB3A2}"/>
              </a:ext>
            </a:extLst>
          </p:cNvPr>
          <p:cNvSpPr txBox="1"/>
          <p:nvPr/>
        </p:nvSpPr>
        <p:spPr>
          <a:xfrm>
            <a:off x="1208655" y="1369187"/>
            <a:ext cx="4424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0.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네가 나와 함께 낙원에 있으리라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88709B7-93B9-414A-B6E6-B1CCF1078F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495" r="94945">
                        <a14:foregroundMark x1="7473" y1="28352" x2="5604" y2="31209"/>
                        <a14:foregroundMark x1="90769" y1="50330" x2="91429" y2="52857"/>
                        <a14:foregroundMark x1="92527" y1="69890" x2="94945" y2="68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3" y="4814476"/>
            <a:ext cx="1477526" cy="1477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D289A1-1D7F-4FD6-B13D-7C8480B52C7F}"/>
              </a:ext>
            </a:extLst>
          </p:cNvPr>
          <p:cNvSpPr txBox="1"/>
          <p:nvPr/>
        </p:nvSpPr>
        <p:spPr>
          <a:xfrm>
            <a:off x="3935895" y="2742161"/>
            <a:ext cx="7198761" cy="887422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현실의 풍족함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산돌명조B" panose="02020804000101010101" pitchFamily="18" charset="-127"/>
              <a:ea typeface="산돌명조B" panose="02020804000101010101" pitchFamily="18" charset="-127"/>
              <a:cs typeface="+mn-cs"/>
            </a:endParaRPr>
          </a:p>
          <a:p>
            <a:pPr marL="457200" marR="0" lvl="0" indent="-457200" algn="l" defTabSz="914400" rtl="0" eaLnBrk="1" fontAlgn="base" latinLnBrk="1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>
                <a:tab pos="442913" algn="l"/>
              </a:tabLst>
              <a:defRPr/>
            </a:pP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산돌명조B" panose="02020804000101010101" pitchFamily="18" charset="-127"/>
                <a:ea typeface="산돌명조B" panose="02020804000101010101" pitchFamily="18" charset="-127"/>
                <a:cs typeface="+mn-cs"/>
              </a:rPr>
              <a:t>죽음 이후에 주어지는 구원</a:t>
            </a:r>
          </a:p>
        </p:txBody>
      </p:sp>
    </p:spTree>
    <p:extLst>
      <p:ext uri="{BB962C8B-B14F-4D97-AF65-F5344CB8AC3E}">
        <p14:creationId xmlns:p14="http://schemas.microsoft.com/office/powerpoint/2010/main" val="2052370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B59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 err="1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파송찬양</a:t>
            </a:r>
            <a:endParaRPr lang="ko-KR" altLang="en-US" sz="3600" spc="-150" dirty="0">
              <a:solidFill>
                <a:schemeClr val="bg1">
                  <a:lumMod val="9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Sacrifice Praise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133058" y="2967335"/>
            <a:ext cx="3926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하나님이시여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pic>
        <p:nvPicPr>
          <p:cNvPr id="10" name="Picture 4" descr="Choir, Gospel, People, Group, Standing">
            <a:extLst>
              <a:ext uri="{FF2B5EF4-FFF2-40B4-BE49-F238E27FC236}">
                <a16:creationId xmlns:a16="http://schemas.microsoft.com/office/drawing/2014/main" id="{321DDB5D-D8CA-47A7-AA24-870F4770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4449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833021" y="920908"/>
            <a:ext cx="10525958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2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하나님이시여</a:t>
            </a: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</a:t>
            </a:r>
            <a:r>
              <a:rPr lang="ko-KR" altLang="en-US" sz="4000" b="1" spc="-2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하나님이시여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주는 나의 </a:t>
            </a:r>
            <a:r>
              <a:rPr lang="ko-KR" altLang="en-US" sz="4000" b="1" spc="-2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하나님이시로다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나의 몸과 마음 주를 갈망하며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2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이제 내가 주께 고백하는 말</a:t>
            </a:r>
            <a:endParaRPr lang="en-US" altLang="ko-KR" sz="4000" b="1" spc="-2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BEEC4C-8DE3-480A-934E-702795F7582C}"/>
              </a:ext>
            </a:extLst>
          </p:cNvPr>
          <p:cNvSpPr/>
          <p:nvPr/>
        </p:nvSpPr>
        <p:spPr>
          <a:xfrm>
            <a:off x="0" y="-5570"/>
            <a:ext cx="395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E743-46D4-49D2-245B-FCB131E75263}"/>
              </a:ext>
            </a:extLst>
          </p:cNvPr>
          <p:cNvSpPr txBox="1"/>
          <p:nvPr/>
        </p:nvSpPr>
        <p:spPr>
          <a:xfrm>
            <a:off x="716125" y="-34558"/>
            <a:ext cx="6097554" cy="595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o-KR" altLang="en-US" sz="3200" b="1" kern="0" dirty="0">
                <a:solidFill>
                  <a:schemeClr val="bg1"/>
                </a:solidFill>
                <a:effectLst/>
                <a:latin typeface="산돌명조B" panose="02020804000101010101" pitchFamily="18" charset="-127"/>
                <a:ea typeface="산돌명조B" panose="02020804000101010101" pitchFamily="18" charset="-127"/>
                <a:cs typeface="Helvetica" panose="020B0604020202020204" pitchFamily="34" charset="0"/>
              </a:rPr>
              <a:t>내 영혼 안전합니다</a:t>
            </a:r>
            <a:endParaRPr lang="en-US" altLang="ko-KR" sz="3200" b="1" kern="0" dirty="0">
              <a:solidFill>
                <a:schemeClr val="bg1"/>
              </a:solidFill>
              <a:effectLst/>
              <a:latin typeface="산돌명조B" panose="02020804000101010101" pitchFamily="18" charset="-127"/>
              <a:ea typeface="산돌명조B" panose="02020804000101010101" pitchFamily="18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34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111877" y="538387"/>
            <a:ext cx="5881738" cy="4836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여호와는 나의 힘이요 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여호와는 나의 구원이시니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내가 누구를 두려워 하리요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  <a:p>
            <a:pPr>
              <a:lnSpc>
                <a:spcPct val="200000"/>
              </a:lnSpc>
              <a:tabLst>
                <a:tab pos="442913" algn="l"/>
              </a:tabLst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여호와는 생명의 </a:t>
            </a:r>
            <a:r>
              <a:rPr lang="ko-KR" altLang="en-US" sz="4000" b="1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  <a:cs typeface="굴림" panose="020B0600000101010101" pitchFamily="50" charset="-127"/>
              </a:rPr>
              <a:t>피난처시니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  <a:cs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70748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EA92E92-787E-4CA6-847D-4025BA5A2195}"/>
              </a:ext>
            </a:extLst>
          </p:cNvPr>
          <p:cNvSpPr txBox="1"/>
          <p:nvPr/>
        </p:nvSpPr>
        <p:spPr>
          <a:xfrm>
            <a:off x="1020061" y="637087"/>
            <a:ext cx="6154249" cy="4836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인자가 생명보다 나으므로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 입술이 여호와를 찬양하리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내 평생에 주를 찬양하며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주의 이름으로 내 손 들리라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16189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363963-D76A-4BE1-9DBC-D1B0963FA7F8}"/>
              </a:ext>
            </a:extLst>
          </p:cNvPr>
          <p:cNvSpPr/>
          <p:nvPr/>
        </p:nvSpPr>
        <p:spPr>
          <a:xfrm>
            <a:off x="1703388" y="1052513"/>
            <a:ext cx="334134" cy="945252"/>
          </a:xfrm>
          <a:prstGeom prst="rect">
            <a:avLst/>
          </a:prstGeom>
          <a:solidFill>
            <a:srgbClr val="A8C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0238-5262-4E5A-AD5C-75E07F31508A}"/>
              </a:ext>
            </a:extLst>
          </p:cNvPr>
          <p:cNvSpPr txBox="1"/>
          <p:nvPr/>
        </p:nvSpPr>
        <p:spPr>
          <a:xfrm>
            <a:off x="2037522" y="1052513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150" dirty="0">
                <a:solidFill>
                  <a:schemeClr val="bg1">
                    <a:lumMod val="9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축도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E86D6-6CD7-46AC-8849-7C403EB1B925}"/>
              </a:ext>
            </a:extLst>
          </p:cNvPr>
          <p:cNvSpPr txBox="1"/>
          <p:nvPr/>
        </p:nvSpPr>
        <p:spPr>
          <a:xfrm>
            <a:off x="2037522" y="1629271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300" dirty="0">
                <a:solidFill>
                  <a:schemeClr val="bg1">
                    <a:lumMod val="85000"/>
                  </a:schemeClr>
                </a:solidFill>
              </a:rPr>
              <a:t>Benediction</a:t>
            </a:r>
            <a:endParaRPr lang="ko-KR" altLang="en-US" spc="3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358184" y="2967335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박상도</a:t>
            </a:r>
            <a:r>
              <a:rPr lang="ko-KR" altLang="en-US" sz="54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목사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4418495" y="3890665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Rev. Sang Do Park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2" name="Picture 4" descr="Choir, Gospel, People, Group, Standing">
            <a:extLst>
              <a:ext uri="{FF2B5EF4-FFF2-40B4-BE49-F238E27FC236}">
                <a16:creationId xmlns:a16="http://schemas.microsoft.com/office/drawing/2014/main" id="{5CC8055B-E2E1-4A2B-B18C-C531877E1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6471" l="8735" r="92470">
                        <a14:foregroundMark x1="28916" y1="32647" x2="35542" y2="8235"/>
                        <a14:foregroundMark x1="45181" y1="25000" x2="46687" y2="14412"/>
                        <a14:foregroundMark x1="46687" y1="14412" x2="51205" y2="7647"/>
                        <a14:foregroundMark x1="64759" y1="19412" x2="70783" y2="22059"/>
                        <a14:foregroundMark x1="74096" y1="17941" x2="80422" y2="36471"/>
                        <a14:foregroundMark x1="76807" y1="15588" x2="85542" y2="9706"/>
                        <a14:foregroundMark x1="85542" y1="9706" x2="85542" y2="8235"/>
                        <a14:foregroundMark x1="71386" y1="9412" x2="70783" y2="13529"/>
                        <a14:foregroundMark x1="81325" y1="27353" x2="81325" y2="24706"/>
                        <a14:foregroundMark x1="57229" y1="5000" x2="59639" y2="7941"/>
                        <a14:foregroundMark x1="55723" y1="12353" x2="54819" y2="16176"/>
                        <a14:foregroundMark x1="26506" y1="21471" x2="26807" y2="25588"/>
                        <a14:foregroundMark x1="21084" y1="41471" x2="22590" y2="46471"/>
                        <a14:foregroundMark x1="35542" y1="41765" x2="38253" y2="46176"/>
                        <a14:foregroundMark x1="58735" y1="46471" x2="58434" y2="40882"/>
                        <a14:foregroundMark x1="76807" y1="48529" x2="76205" y2="43235"/>
                        <a14:foregroundMark x1="88253" y1="40882" x2="92470" y2="37353"/>
                        <a14:foregroundMark x1="9036" y1="36176" x2="11446" y2="39118"/>
                        <a14:foregroundMark x1="25904" y1="92353" x2="26506" y2="95882"/>
                        <a14:foregroundMark x1="34940" y1="96471" x2="37952" y2="96471"/>
                        <a14:foregroundMark x1="16566" y1="96176" x2="17771" y2="96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4" y="4691879"/>
            <a:ext cx="1087407" cy="11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주가 지으신 모든 세상을 구원하려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영광의 주 예수님이 죽음을 택하셨네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그 고통속에서도 주의 뜻 기억하사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길을 잃은 우릴 위해 십자가를 지셨네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48358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F609BC-A60D-4430-B3FF-C05C78027C6B}"/>
              </a:ext>
            </a:extLst>
          </p:cNvPr>
          <p:cNvSpPr txBox="1"/>
          <p:nvPr/>
        </p:nvSpPr>
        <p:spPr>
          <a:xfrm>
            <a:off x="4176244" y="2706686"/>
            <a:ext cx="3839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solidFill>
                  <a:schemeClr val="bg1">
                    <a:lumMod val="95000"/>
                  </a:schemeClr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성도간 교제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5433F5-3CD8-474D-BB0B-FCFAC40BA338}"/>
              </a:ext>
            </a:extLst>
          </p:cNvPr>
          <p:cNvSpPr txBox="1"/>
          <p:nvPr/>
        </p:nvSpPr>
        <p:spPr>
          <a:xfrm>
            <a:off x="5041866" y="3689650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Adobe 명조 Std M" panose="02020600000000000000" pitchFamily="18" charset="-127"/>
                <a:ea typeface="Adobe 명조 Std M" panose="02020600000000000000" pitchFamily="18" charset="-127"/>
              </a:rPr>
              <a:t>Refreshment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</p:txBody>
      </p:sp>
      <p:pic>
        <p:nvPicPr>
          <p:cNvPr id="11" name="Picture 2" descr="http://pds39.cafe.daum.net/image/11/cafe/2007/07/07/20/25/468f780be3cd9">
            <a:extLst>
              <a:ext uri="{FF2B5EF4-FFF2-40B4-BE49-F238E27FC236}">
                <a16:creationId xmlns:a16="http://schemas.microsoft.com/office/drawing/2014/main" id="{12397FCF-59F6-4843-8A4F-939FC06B4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prstClr val="white">
                <a:lumMod val="95000"/>
                <a:tint val="45000"/>
                <a:satMod val="400000"/>
              </a:prst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016" b="82422" l="1270" r="97266">
                        <a14:foregroundMark x1="58496" y1="76953" x2="56152" y2="76563"/>
                        <a14:foregroundMark x1="47266" y1="70833" x2="48730" y2="77083"/>
                        <a14:foregroundMark x1="40625" y1="72656" x2="41699" y2="78125"/>
                        <a14:foregroundMark x1="47363" y1="79818" x2="49023" y2="75391"/>
                        <a14:foregroundMark x1="46484" y1="77995" x2="46973" y2="72656"/>
                        <a14:foregroundMark x1="1367" y1="71615" x2="13379" y2="71615"/>
                        <a14:foregroundMark x1="13379" y1="71615" x2="31738" y2="70703"/>
                        <a14:foregroundMark x1="31738" y1="70703" x2="32129" y2="70703"/>
                        <a14:foregroundMark x1="2734" y1="76693" x2="1660" y2="79818"/>
                        <a14:foregroundMark x1="50391" y1="71615" x2="56543" y2="73047"/>
                        <a14:foregroundMark x1="49707" y1="80599" x2="55566" y2="80599"/>
                        <a14:foregroundMark x1="55566" y1="80599" x2="56445" y2="80469"/>
                        <a14:foregroundMark x1="59473" y1="73828" x2="68164" y2="72917"/>
                        <a14:foregroundMark x1="63672" y1="79036" x2="72754" y2="79036"/>
                        <a14:foregroundMark x1="68359" y1="74479" x2="74414" y2="74479"/>
                        <a14:foregroundMark x1="74414" y1="74479" x2="77051" y2="74349"/>
                        <a14:foregroundMark x1="75586" y1="75391" x2="84863" y2="74089"/>
                        <a14:foregroundMark x1="87109" y1="80599" x2="91699" y2="79167"/>
                        <a14:foregroundMark x1="91113" y1="75651" x2="97168" y2="73828"/>
                        <a14:foregroundMark x1="97168" y1="73828" x2="97266" y2="73828"/>
                      </a14:backgroundRemoval>
                    </a14:imgEffect>
                    <a14:imgEffect>
                      <a14:saturation sat="84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058" b="15347"/>
          <a:stretch/>
        </p:blipFill>
        <p:spPr bwMode="auto">
          <a:xfrm>
            <a:off x="1620078" y="5446355"/>
            <a:ext cx="9144000" cy="1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13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 하세 우리 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삼위일체 하나님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096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부활하신 그 아침 닫힌 무덤 열리고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죽임 당한 어린 양 죽음을 이기셨네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생명의 길 되시는 그리스도를 통해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아버지께 오는 자 모두 회복되리라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1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3C9B0C-8A48-F6AC-5667-9C754CBB762F}"/>
              </a:ext>
            </a:extLst>
          </p:cNvPr>
          <p:cNvSpPr txBox="1"/>
          <p:nvPr/>
        </p:nvSpPr>
        <p:spPr>
          <a:xfrm>
            <a:off x="875855" y="356190"/>
            <a:ext cx="10440290" cy="48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찬양 하세 우리 주</a:t>
            </a:r>
            <a:endParaRPr lang="en-US" altLang="ko-KR" sz="4000" b="1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삼위일체 하나님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지극히 높으신 주 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4000" b="1" spc="-150" dirty="0" err="1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영원토록</a:t>
            </a:r>
            <a:r>
              <a:rPr lang="ko-KR" altLang="en-US" sz="4000" b="1" spc="-150" dirty="0">
                <a:solidFill>
                  <a:schemeClr val="bg1"/>
                </a:solidFill>
                <a:latin typeface="산돌명조B" panose="02020804000101010101" pitchFamily="18" charset="-127"/>
                <a:ea typeface="산돌명조B" panose="02020804000101010101" pitchFamily="18" charset="-127"/>
              </a:rPr>
              <a:t> 찬양합니다</a:t>
            </a:r>
            <a:endParaRPr lang="en-US" altLang="ko-KR" sz="4000" b="1" spc="-150" dirty="0">
              <a:solidFill>
                <a:schemeClr val="bg1"/>
              </a:solidFill>
              <a:latin typeface="산돌명조B" panose="02020804000101010101" pitchFamily="18" charset="-127"/>
              <a:ea typeface="산돌명조B" panose="020208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073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15689</TotalTime>
  <Words>1115</Words>
  <Application>Microsoft Office PowerPoint</Application>
  <PresentationFormat>와이드스크린</PresentationFormat>
  <Paragraphs>249</Paragraphs>
  <Slides>60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60</vt:i4>
      </vt:variant>
    </vt:vector>
  </HeadingPairs>
  <TitlesOfParts>
    <vt:vector size="68" baseType="lpstr">
      <vt:lpstr>Adobe 명조 Std M</vt:lpstr>
      <vt:lpstr>KoPub돋움체 Bold</vt:lpstr>
      <vt:lpstr>맑은 고딕</vt:lpstr>
      <vt:lpstr>산돌명조B</vt:lpstr>
      <vt:lpstr>Arial</vt:lpstr>
      <vt:lpstr>Wingdings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waydo</dc:creator>
  <cp:lastModifiedBy>do waydo</cp:lastModifiedBy>
  <cp:revision>522</cp:revision>
  <dcterms:created xsi:type="dcterms:W3CDTF">2020-04-25T10:00:26Z</dcterms:created>
  <dcterms:modified xsi:type="dcterms:W3CDTF">2023-02-25T22:32:45Z</dcterms:modified>
</cp:coreProperties>
</file>