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74" r:id="rId3"/>
    <p:sldId id="257" r:id="rId4"/>
    <p:sldId id="848" r:id="rId5"/>
    <p:sldId id="260" r:id="rId6"/>
    <p:sldId id="1294" r:id="rId7"/>
    <p:sldId id="1331" r:id="rId8"/>
    <p:sldId id="1394" r:id="rId9"/>
    <p:sldId id="1395" r:id="rId10"/>
    <p:sldId id="1396" r:id="rId11"/>
    <p:sldId id="1397" r:id="rId12"/>
    <p:sldId id="1398" r:id="rId13"/>
    <p:sldId id="1399" r:id="rId14"/>
    <p:sldId id="1342" r:id="rId15"/>
    <p:sldId id="1343" r:id="rId16"/>
    <p:sldId id="1344" r:id="rId17"/>
    <p:sldId id="1400" r:id="rId18"/>
    <p:sldId id="1297" r:id="rId19"/>
    <p:sldId id="1333" r:id="rId20"/>
    <p:sldId id="1298" r:id="rId21"/>
    <p:sldId id="1334" r:id="rId22"/>
    <p:sldId id="1335" r:id="rId23"/>
    <p:sldId id="1337" r:id="rId24"/>
    <p:sldId id="1336" r:id="rId25"/>
    <p:sldId id="1301" r:id="rId26"/>
    <p:sldId id="1338" r:id="rId27"/>
    <p:sldId id="1340" r:id="rId28"/>
    <p:sldId id="1339" r:id="rId29"/>
    <p:sldId id="1341" r:id="rId30"/>
    <p:sldId id="261" r:id="rId31"/>
    <p:sldId id="849" r:id="rId32"/>
    <p:sldId id="1304" r:id="rId33"/>
    <p:sldId id="1387" r:id="rId34"/>
    <p:sldId id="1390" r:id="rId35"/>
    <p:sldId id="1391" r:id="rId36"/>
    <p:sldId id="1392" r:id="rId37"/>
    <p:sldId id="1393" r:id="rId38"/>
    <p:sldId id="263" r:id="rId39"/>
    <p:sldId id="264" r:id="rId40"/>
    <p:sldId id="1138" r:id="rId41"/>
    <p:sldId id="850" r:id="rId42"/>
    <p:sldId id="883" r:id="rId43"/>
    <p:sldId id="884" r:id="rId44"/>
    <p:sldId id="882" r:id="rId45"/>
    <p:sldId id="266" r:id="rId46"/>
    <p:sldId id="1313" r:id="rId47"/>
    <p:sldId id="1388" r:id="rId48"/>
    <p:sldId id="275" r:id="rId49"/>
    <p:sldId id="1129" r:id="rId50"/>
    <p:sldId id="1130" r:id="rId51"/>
    <p:sldId id="1136" r:id="rId52"/>
    <p:sldId id="1137" r:id="rId53"/>
    <p:sldId id="1389" r:id="rId54"/>
    <p:sldId id="1139" r:id="rId55"/>
    <p:sldId id="1135" r:id="rId56"/>
    <p:sldId id="854" r:id="rId57"/>
    <p:sldId id="1309" r:id="rId58"/>
    <p:sldId id="1385" r:id="rId59"/>
    <p:sldId id="1386" r:id="rId60"/>
    <p:sldId id="286" r:id="rId61"/>
    <p:sldId id="287" r:id="rId6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57" userDrawn="1">
          <p15:clr>
            <a:srgbClr val="A4A3A4"/>
          </p15:clr>
        </p15:guide>
        <p15:guide id="2" pos="6607" userDrawn="1">
          <p15:clr>
            <a:srgbClr val="A4A3A4"/>
          </p15:clr>
        </p15:guide>
        <p15:guide id="3" pos="1073" userDrawn="1">
          <p15:clr>
            <a:srgbClr val="A4A3A4"/>
          </p15:clr>
        </p15:guide>
        <p15:guide id="4" orient="horz" pos="663" userDrawn="1">
          <p15:clr>
            <a:srgbClr val="A4A3A4"/>
          </p15:clr>
        </p15:guide>
        <p15:guide id="5" orient="horz" pos="232" userDrawn="1">
          <p15:clr>
            <a:srgbClr val="A4A3A4"/>
          </p15:clr>
        </p15:guide>
        <p15:guide id="6" orient="horz" pos="40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9D9E"/>
    <a:srgbClr val="B59E9E"/>
    <a:srgbClr val="A8CE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6" y="324"/>
      </p:cViewPr>
      <p:guideLst>
        <p:guide orient="horz" pos="3657"/>
        <p:guide pos="6607"/>
        <p:guide pos="1073"/>
        <p:guide orient="horz" pos="663"/>
        <p:guide orient="horz" pos="232"/>
        <p:guide orient="horz" pos="40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9301ED-D689-4AD2-8F32-D5389C4102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27659B4-26C4-4F1C-B6D6-45DFE177AF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21AE2F1-5DB7-4785-BB2B-4C4F10050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2023-02-25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60E1AB-71DF-4B39-B0B5-8EF03574E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DE34461-8F33-40EF-8E5D-2998D35CD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623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1A75899-BE4C-43DB-AC40-D250C5F96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E872AF6-C241-4771-8A81-27958B3BE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27232EA-F29C-4287-8209-AB34B86CC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2023-02-25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BAAB5E5-BABE-4853-900B-92F672096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0A5BA39-FE6A-41DD-B173-70A639B5D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5962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B8C0897-30C8-4702-95DA-6E387432A5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E3E1695-0691-4799-9D68-BA193FBC5E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F3B495C-6A68-4B34-9FE8-D64F19767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2023-02-25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8B4E9EF-F11F-44CD-AF61-2B3F66CBF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A74B80B-5DF9-4133-8701-15C4B5CDE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9324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15E76D-C9E0-4072-9D0D-1B2EA6E5E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862F0C7-E3DA-4958-A228-FF24F24AF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CBFD793-026C-4D1A-A4D1-5AF454BAB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7202EA-4545-4584-A83A-29AC0673D59B}" type="datetimeFigureOut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2023-02-25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796F2B7-9E27-4371-8CEE-B66CFD4E0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FE5919-0050-4900-91B5-BC8F34991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F56F5F-839D-4DF2-B2E2-1F40029F3BBC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1608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835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581B54C-D8C7-49CA-8428-2CBEAF50E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2735747-C854-4A74-A9E5-4F8A24037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555B35A-4BA2-4B72-86E8-3FD74B7C8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2023-02-25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F2AB9E7-033F-454F-AE27-AB6E64B0B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2DD7B82-A76D-418F-BA18-632583ED1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1510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928D0A-1ACC-4912-AA6A-E2E318B50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40317F0-ACBF-469D-B7F1-DB7EFF2ED4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61210C4-B58B-4FF8-A07A-4A675BA9E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87CBAD9-DCB0-4978-ABBA-BC41902D1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2023-02-25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563BA79-E93A-40D3-857A-86144693C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517D6A6-C9F6-476F-ACAA-73C3EE0EA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6222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7B56F1C-7323-4345-B9A7-B6C55DDF2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26BF3A8-78DA-4EB9-B145-1C25D7737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B357173-BA68-43EC-8516-9B4FECB2BA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0748476-A371-4822-A4C6-E59665F85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C951ADE-3715-453D-B48C-3621E484A1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E6626EC-A864-4E30-8F65-5A545AD07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2023-02-25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67CB4FA-0401-40D0-85C3-0F533DAB8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365BF1A-3C19-4807-921A-84AB185AD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4795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BD0115D-FD4D-4B33-8BDB-DC4D6B167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67CDB5F-C857-484B-9722-44769C107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2023-02-25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676B4BF-512A-4F69-9C66-5CDFB3EB7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273703-5537-4B9F-A3B0-C8E16E2AB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7269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147B13C-6B91-45CC-B6C8-5B23B76AB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2023-02-25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B64AEB4-E25B-4DF2-9F6E-1E1FA1073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B16BE08-F7FD-4922-A1BC-6E82B00B4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0012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FAF592A-AA3A-4726-A5C9-65E751CE2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BDB0DFE-C130-4F89-B30C-B80D5CDD6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81C3D45-358C-46E1-8006-A4C6A17311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4D4DB7C-F88E-4647-8197-00FC643AD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2023-02-25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3DBEA53-28EA-4D43-828A-AF4F15A2F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0BC2935-A252-422D-941C-75E729C5E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16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14AE1B-C8A9-4CDE-97AA-ECA9C22C0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74528A9-CFC0-4620-8CA1-CF63B378DF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D4B226F-C1FE-4B0D-BB7C-2C21C673E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0A4098F-744D-467E-A31A-AC05E048D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5281C-C2F1-468A-ACFE-06D43963E027}" type="datetimeFigureOut">
              <a:rPr lang="ko-KR" altLang="en-US" smtClean="0"/>
              <a:t>2023-02-25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9A3F8D4-7E56-4CAF-B61D-96D54D288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95A0EFF-5792-4070-96FF-A1BB0C43F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5874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B759686-F0A4-40EA-9688-9378F1476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CE599E5-ABB5-4A1C-BB3B-DD85D28B0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A303B13-5B26-444A-96AB-925D26C18D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5281C-C2F1-468A-ACFE-06D43963E027}" type="datetimeFigureOut">
              <a:rPr lang="ko-KR" altLang="en-US" smtClean="0"/>
              <a:t>2023-02-25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59FE1A4-049A-431A-86A5-5F04413A51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4962C61-2653-47B9-BE33-8DAEA448CB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47E9D-A66A-46A4-B570-D13AD9E680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5060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C1534B8-83E0-46BB-BCCC-132E07B96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592B22C-B050-4E7C-8C07-EA34926E4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68C9F65-BF5B-492D-8827-527405F4DC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202EA-4545-4584-A83A-29AC0673D59B}" type="datetimeFigureOut">
              <a:rPr lang="ko-KR" altLang="en-US" smtClean="0"/>
              <a:t>2023-02-25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F429853-99B8-44E5-88CC-7C5DBE85A1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EAA9813-CA67-461F-A743-54CA92AFA4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56F5F-839D-4DF2-B2E2-1F40029F3B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378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microsoft.com/office/2007/relationships/hdphoto" Target="../media/hdphoto3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microsoft.com/office/2007/relationships/hdphoto" Target="../media/hdphoto2.wdp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microsoft.com/office/2007/relationships/hdphoto" Target="../media/hdphoto3.wdp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microsoft.com/office/2007/relationships/hdphoto" Target="../media/hdphoto4.wdp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microsoft.com/office/2007/relationships/hdphoto" Target="../media/hdphoto4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microsoft.com/office/2007/relationships/hdphoto" Target="../media/hdphoto5.wdp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microsoft.com/office/2007/relationships/hdphoto" Target="../media/hdphoto5.wdp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microsoft.com/office/2007/relationships/hdphoto" Target="../media/hdphoto5.wdp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4" Type="http://schemas.microsoft.com/office/2007/relationships/hdphoto" Target="../media/hdphoto7.wd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D01A8396-F82A-43E1-B8F7-37CB96F8BAA1}"/>
              </a:ext>
            </a:extLst>
          </p:cNvPr>
          <p:cNvSpPr/>
          <p:nvPr/>
        </p:nvSpPr>
        <p:spPr>
          <a:xfrm>
            <a:off x="1626420" y="975555"/>
            <a:ext cx="6192363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ko-KR" altLang="en-US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아버지께 참되게 예배하는 자들은 </a:t>
            </a:r>
            <a:br>
              <a:rPr kumimoji="0" lang="en-US" altLang="ko-KR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kumimoji="0" lang="ko-KR" altLang="en-US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영과 진리로 예배할 때가 </a:t>
            </a:r>
            <a:r>
              <a:rPr kumimoji="0" lang="ko-KR" altLang="en-US" sz="28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오나니</a:t>
            </a:r>
            <a:r>
              <a:rPr kumimoji="0" lang="ko-KR" altLang="en-US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곧 이때라 </a:t>
            </a:r>
            <a:br>
              <a:rPr kumimoji="0" lang="en-US" altLang="ko-KR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kumimoji="0" lang="ko-KR" altLang="en-US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아버지께서는 자기에게 </a:t>
            </a:r>
            <a:br>
              <a:rPr kumimoji="0" lang="en-US" altLang="ko-KR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</a:br>
            <a:r>
              <a:rPr kumimoji="0" lang="ko-KR" altLang="en-US" sz="28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이렇게 예배하는 자들을 </a:t>
            </a:r>
            <a:r>
              <a:rPr kumimoji="0" lang="ko-KR" altLang="en-US" sz="28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찾으시느니라</a:t>
            </a:r>
            <a:endParaRPr kumimoji="0" lang="en-US" altLang="ko-KR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  <a:p>
            <a:r>
              <a:rPr kumimoji="0" lang="en-US" altLang="ko-KR" spc="-150" dirty="0">
                <a:solidFill>
                  <a:schemeClr val="bg1">
                    <a:lumMod val="8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[</a:t>
            </a:r>
            <a:r>
              <a:rPr kumimoji="0" lang="ko-KR" altLang="en-US" spc="-150" dirty="0">
                <a:solidFill>
                  <a:schemeClr val="bg1">
                    <a:lumMod val="8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요 </a:t>
            </a:r>
            <a:r>
              <a:rPr kumimoji="0" lang="en-US" altLang="ko-KR" spc="-150" dirty="0">
                <a:solidFill>
                  <a:schemeClr val="bg1">
                    <a:lumMod val="8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4:23]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7617F7-CC28-4662-A021-3BB9ED726DAD}"/>
              </a:ext>
            </a:extLst>
          </p:cNvPr>
          <p:cNvSpPr txBox="1"/>
          <p:nvPr/>
        </p:nvSpPr>
        <p:spPr>
          <a:xfrm>
            <a:off x="1629603" y="3478694"/>
            <a:ext cx="416011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  <a:t>Yet a time is coming </a:t>
            </a:r>
            <a:b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</a:br>
            <a: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  <a:t>and has now come when the true worshipers </a:t>
            </a:r>
            <a:b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</a:br>
            <a: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  <a:t>will worship the Father in spirit and truth, </a:t>
            </a:r>
            <a:b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</a:br>
            <a: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  <a:t>for they are the kind of worshipers </a:t>
            </a:r>
            <a:b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</a:br>
            <a:r>
              <a:rPr lang="en-US" altLang="ko-KR" sz="1600" b="1" spc="-150" dirty="0">
                <a:solidFill>
                  <a:schemeClr val="bg1">
                    <a:lumMod val="9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  <a:t>the Father seeks.</a:t>
            </a:r>
          </a:p>
          <a:p>
            <a:r>
              <a:rPr kumimoji="0" lang="en-US" altLang="ko-KR" sz="1400" b="1" spc="-150" dirty="0">
                <a:solidFill>
                  <a:schemeClr val="bg1">
                    <a:lumMod val="8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  <a:cs typeface="Times New Roman" pitchFamily="18" charset="0"/>
              </a:rPr>
              <a:t>[John 4:23]</a:t>
            </a:r>
            <a:endParaRPr kumimoji="0" lang="ko-KR" altLang="en-US" sz="1400" b="1" spc="-150" dirty="0">
              <a:solidFill>
                <a:schemeClr val="bg1">
                  <a:lumMod val="85000"/>
                </a:schemeClr>
              </a:solidFill>
              <a:latin typeface="Adobe 명조 Std M" panose="02020600000000000000" pitchFamily="18" charset="-127"/>
              <a:ea typeface="Adobe 명조 Std M" panose="02020600000000000000" pitchFamily="18" charset="-127"/>
              <a:cs typeface="Times New Roman" pitchFamily="18" charset="0"/>
            </a:endParaRPr>
          </a:p>
          <a:p>
            <a:endParaRPr lang="ko-KR" altLang="en-US" sz="1600" spc="-150" dirty="0">
              <a:solidFill>
                <a:schemeClr val="bg1">
                  <a:lumMod val="95000"/>
                </a:schemeClr>
              </a:solidFill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6BF96C75-5B60-4014-A1DA-06B20507BD7C}"/>
              </a:ext>
            </a:extLst>
          </p:cNvPr>
          <p:cNvCxnSpPr/>
          <p:nvPr/>
        </p:nvCxnSpPr>
        <p:spPr>
          <a:xfrm>
            <a:off x="1709115" y="3448874"/>
            <a:ext cx="3946249" cy="0"/>
          </a:xfrm>
          <a:prstGeom prst="line">
            <a:avLst/>
          </a:prstGeom>
          <a:ln w="158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http://cfile232.uf.daum.net/image/227C57395408820E0A1F94">
            <a:extLst>
              <a:ext uri="{FF2B5EF4-FFF2-40B4-BE49-F238E27FC236}">
                <a16:creationId xmlns:a16="http://schemas.microsoft.com/office/drawing/2014/main" id="{DEB62763-8EB1-4B0D-A2A8-1AD715B743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2223" b="95803" l="59852" r="95539"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2325" t="58025" r="6596"/>
          <a:stretch/>
        </p:blipFill>
        <p:spPr bwMode="auto">
          <a:xfrm>
            <a:off x="8683901" y="3210335"/>
            <a:ext cx="1928191" cy="28797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25628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3C9B0C-8A48-F6AC-5667-9C754CBB762F}"/>
              </a:ext>
            </a:extLst>
          </p:cNvPr>
          <p:cNvSpPr txBox="1"/>
          <p:nvPr/>
        </p:nvSpPr>
        <p:spPr>
          <a:xfrm>
            <a:off x="875855" y="356190"/>
            <a:ext cx="10440290" cy="5041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주의 보혈로 인해 나는 </a:t>
            </a:r>
            <a:r>
              <a:rPr lang="ko-KR" altLang="en-US" sz="4000" b="1" kern="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자유케</a:t>
            </a: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 됐네 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 latinLnBrk="0">
              <a:lnSpc>
                <a:spcPct val="200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40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예수의 사랑으로 새 생명을 얻었네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  <a:p>
            <a:pPr>
              <a:lnSpc>
                <a:spcPct val="200000"/>
              </a:lnSpc>
              <a:tabLst>
                <a:tab pos="442913" algn="l"/>
              </a:tabLst>
            </a:pPr>
            <a:r>
              <a:rPr lang="ko-KR" altLang="en-US" sz="40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찬양하세</a:t>
            </a: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우리 주 삼위일체 하나님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지극히 높으신 주 </a:t>
            </a:r>
            <a:r>
              <a:rPr lang="ko-KR" altLang="en-US" sz="40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영원토록</a:t>
            </a: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찬양합니다</a:t>
            </a:r>
            <a:endParaRPr lang="en-US" altLang="ko-KR" sz="4000" b="1" kern="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102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3C9B0C-8A48-F6AC-5667-9C754CBB762F}"/>
              </a:ext>
            </a:extLst>
          </p:cNvPr>
          <p:cNvSpPr txBox="1"/>
          <p:nvPr/>
        </p:nvSpPr>
        <p:spPr>
          <a:xfrm>
            <a:off x="875855" y="356190"/>
            <a:ext cx="10440290" cy="4836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찬양 하세 우리 주</a:t>
            </a: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삼위일체 하나님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지극히 높으신 주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영원토록</a:t>
            </a: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찬양합니다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29280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124751" y="821592"/>
            <a:ext cx="9172704" cy="48365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2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주님의 마음이 있는 곳 주님의 시선이 있는 곳</a:t>
            </a:r>
            <a:endParaRPr lang="en-US" altLang="ko-KR" sz="4000" b="1" spc="-2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2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내가 있기 원하네</a:t>
            </a:r>
            <a:endParaRPr lang="en-US" altLang="ko-KR" sz="4000" b="1" spc="-2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2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광야의 꽃을 피우시고 사막에 강물을 내시는</a:t>
            </a:r>
            <a:endParaRPr lang="en-US" altLang="ko-KR" sz="4000" b="1" spc="-2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2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주의 놀라운 손길</a:t>
            </a:r>
            <a:endParaRPr lang="en-US" altLang="ko-KR" sz="4000" b="1" spc="-2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2E3197B6-0ECD-41D4-AF51-FA796997DB2B}"/>
              </a:ext>
            </a:extLst>
          </p:cNvPr>
          <p:cNvSpPr/>
          <p:nvPr/>
        </p:nvSpPr>
        <p:spPr>
          <a:xfrm>
            <a:off x="0" y="-5570"/>
            <a:ext cx="3955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746F6F-CE8F-C5F4-4E28-494309C0847A}"/>
              </a:ext>
            </a:extLst>
          </p:cNvPr>
          <p:cNvSpPr txBox="1"/>
          <p:nvPr/>
        </p:nvSpPr>
        <p:spPr>
          <a:xfrm>
            <a:off x="733914" y="0"/>
            <a:ext cx="6097554" cy="5952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32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주님의 마음 있는 곳</a:t>
            </a:r>
            <a:endParaRPr lang="en-US" altLang="ko-KR" sz="3200" b="1" kern="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402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20061" y="637087"/>
            <a:ext cx="4851008" cy="48365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풀은 마르고 꽃은 시드나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주의 말씀은 영원하네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전능하신 주 거룩하신 왕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주님의 말씀 </a:t>
            </a:r>
            <a:r>
              <a:rPr lang="ko-KR" altLang="en-US" sz="40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이루시네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74395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20061" y="637087"/>
            <a:ext cx="4958409" cy="36054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나의 맘 주의 성전이 되어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영원한 주의 말씀을 향해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주의 마음 있는 곳으로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11789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20061" y="637087"/>
            <a:ext cx="4958409" cy="36054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나의 삶 주의 말씀을 따라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이루실 주의 나라를 향해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주의 시선 있는 곳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63301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20061" y="637087"/>
            <a:ext cx="4416594" cy="36054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주님의 마음을 있는 곳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주님의 시선 있는 곳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내가 있기 원하네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721318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978621" y="794377"/>
            <a:ext cx="4523995" cy="48436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 이곳에 우리 곁에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이제 영원히 </a:t>
            </a:r>
            <a:r>
              <a:rPr lang="ko-KR" altLang="en-US" sz="40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머무소서</a:t>
            </a: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오 주 영광 볼 때에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우리 삶을 주께 드리네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06BEEC4C-8DE3-480A-934E-702795F7582C}"/>
              </a:ext>
            </a:extLst>
          </p:cNvPr>
          <p:cNvSpPr/>
          <p:nvPr/>
        </p:nvSpPr>
        <p:spPr>
          <a:xfrm>
            <a:off x="0" y="-5570"/>
            <a:ext cx="3955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6A733F-9C07-D810-7931-C2AC2EED66C1}"/>
              </a:ext>
            </a:extLst>
          </p:cNvPr>
          <p:cNvSpPr txBox="1"/>
          <p:nvPr/>
        </p:nvSpPr>
        <p:spPr>
          <a:xfrm>
            <a:off x="594827" y="-31960"/>
            <a:ext cx="6097554" cy="5952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32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우리 삶을 주께</a:t>
            </a:r>
            <a:endParaRPr lang="en-US" altLang="ko-KR" sz="3200" b="1" kern="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116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111877" y="538387"/>
            <a:ext cx="7168950" cy="48436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  <a:tabLst>
                <a:tab pos="442913" algn="l"/>
              </a:tabLst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내 삶을 모두 주께 드리니 </a:t>
            </a: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200000"/>
              </a:lnSpc>
              <a:tabLst>
                <a:tab pos="442913" algn="l"/>
              </a:tabLst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그저 주님 곁에 나 머물길 원하네 </a:t>
            </a: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200000"/>
              </a:lnSpc>
              <a:tabLst>
                <a:tab pos="442913" algn="l"/>
              </a:tabLst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주 앞에 모인 우리 모두가 </a:t>
            </a: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200000"/>
              </a:lnSpc>
              <a:tabLst>
                <a:tab pos="442913" algn="l"/>
              </a:tabLst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이제 주님의 영광 바라보길 원하네</a:t>
            </a: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166988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20061" y="637087"/>
            <a:ext cx="4416594" cy="48436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 이곳에 우리 곁에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이제 영원히 </a:t>
            </a:r>
            <a:r>
              <a:rPr lang="ko-KR" altLang="en-US" sz="40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머무소서</a:t>
            </a: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오 주 영광 볼 때에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우리 삶을 주께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33939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2215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예배의 부름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2380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Call to Worship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4358184" y="2967335"/>
            <a:ext cx="34756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박상도</a:t>
            </a:r>
            <a:r>
              <a:rPr lang="ko-KR" altLang="en-US" sz="54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목사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5433F5-3CD8-474D-BB0B-FCFAC40BA338}"/>
              </a:ext>
            </a:extLst>
          </p:cNvPr>
          <p:cNvSpPr txBox="1"/>
          <p:nvPr/>
        </p:nvSpPr>
        <p:spPr>
          <a:xfrm>
            <a:off x="4418495" y="3890665"/>
            <a:ext cx="2521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solidFill>
                  <a:schemeClr val="bg1">
                    <a:lumMod val="8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</a:rPr>
              <a:t>Rev. Sang Do Park</a:t>
            </a:r>
            <a:endParaRPr lang="ko-KR" altLang="en-US" sz="2000" dirty="0">
              <a:solidFill>
                <a:schemeClr val="bg1">
                  <a:lumMod val="85000"/>
                </a:schemeClr>
              </a:solidFill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</p:txBody>
      </p:sp>
      <p:pic>
        <p:nvPicPr>
          <p:cNvPr id="1028" name="Picture 4" descr="Choir, Gospel, People, Group, Standing">
            <a:extLst>
              <a:ext uri="{FF2B5EF4-FFF2-40B4-BE49-F238E27FC236}">
                <a16:creationId xmlns:a16="http://schemas.microsoft.com/office/drawing/2014/main" id="{BB7C0F42-FD6F-479B-8D89-F1FA26619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00" b="96471" l="8735" r="92470">
                        <a14:foregroundMark x1="28916" y1="32647" x2="35542" y2="8235"/>
                        <a14:foregroundMark x1="45181" y1="25000" x2="46687" y2="14412"/>
                        <a14:foregroundMark x1="46687" y1="14412" x2="51205" y2="7647"/>
                        <a14:foregroundMark x1="64759" y1="19412" x2="70783" y2="22059"/>
                        <a14:foregroundMark x1="74096" y1="17941" x2="80422" y2="36471"/>
                        <a14:foregroundMark x1="76807" y1="15588" x2="85542" y2="9706"/>
                        <a14:foregroundMark x1="85542" y1="9706" x2="85542" y2="8235"/>
                        <a14:foregroundMark x1="71386" y1="9412" x2="70783" y2="13529"/>
                        <a14:foregroundMark x1="81325" y1="27353" x2="81325" y2="24706"/>
                        <a14:foregroundMark x1="57229" y1="5000" x2="59639" y2="7941"/>
                        <a14:foregroundMark x1="55723" y1="12353" x2="54819" y2="16176"/>
                        <a14:foregroundMark x1="26506" y1="21471" x2="26807" y2="25588"/>
                        <a14:foregroundMark x1="21084" y1="41471" x2="22590" y2="46471"/>
                        <a14:foregroundMark x1="35542" y1="41765" x2="38253" y2="46176"/>
                        <a14:foregroundMark x1="58735" y1="46471" x2="58434" y2="40882"/>
                        <a14:foregroundMark x1="76807" y1="48529" x2="76205" y2="43235"/>
                        <a14:foregroundMark x1="88253" y1="40882" x2="92470" y2="37353"/>
                        <a14:foregroundMark x1="9036" y1="36176" x2="11446" y2="39118"/>
                        <a14:foregroundMark x1="25904" y1="92353" x2="26506" y2="95882"/>
                        <a14:foregroundMark x1="34940" y1="96471" x2="37952" y2="96471"/>
                        <a14:foregroundMark x1="16566" y1="96176" x2="17771" y2="961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044" y="4691879"/>
            <a:ext cx="1087407" cy="11136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791960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20061" y="637087"/>
            <a:ext cx="7887096" cy="48436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그가 사랑으로 내려와 우릴 자유 </a:t>
            </a:r>
            <a:r>
              <a:rPr lang="ko-KR" altLang="en-US" sz="40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케</a:t>
            </a: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하니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주안에서 우린 춤추네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주의 임재 안에 우리 모두 기뻐 노래하네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이제 영원히 외치리라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484372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20061" y="637087"/>
            <a:ext cx="7994496" cy="48436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찬양 받기 합당하신 이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나의 주인 되신 분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그분은 </a:t>
            </a:r>
            <a:r>
              <a:rPr lang="ko-KR" altLang="en-US" sz="40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만왕의</a:t>
            </a: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왕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그 보좌 앞에 모두 절하니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어둠은 걷히고 주 영광 가득해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78981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20061" y="637087"/>
            <a:ext cx="4416594" cy="48436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 이곳에 우리 곁에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이제 영원히 </a:t>
            </a:r>
            <a:r>
              <a:rPr lang="ko-KR" altLang="en-US" sz="40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머무소서</a:t>
            </a: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오 주 영광 볼 때에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우리 삶을 주께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61277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20061" y="637087"/>
            <a:ext cx="7887096" cy="48436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그가 사랑으로 내려와 우릴 </a:t>
            </a:r>
            <a:r>
              <a:rPr lang="ko-KR" altLang="en-US" sz="40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자유케</a:t>
            </a: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하니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주안에서 우린 춤추네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주의 임재 안에 우리 모두 기뻐 노래하네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이제 영원히 외치리라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238036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695495" y="1007183"/>
            <a:ext cx="4616648" cy="48436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2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사랑은 여기 있으니 </a:t>
            </a:r>
            <a:endParaRPr lang="en-US" altLang="ko-KR" sz="4000" b="1" spc="-2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2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내게 찾아오셨네</a:t>
            </a:r>
            <a:endParaRPr lang="en-US" altLang="ko-KR" sz="4000" b="1" spc="-2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2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그가 먼저 날 사랑하사</a:t>
            </a:r>
            <a:endParaRPr lang="en-US" altLang="ko-KR" sz="4000" b="1" spc="-2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2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아들 보내주셨네</a:t>
            </a:r>
            <a:endParaRPr lang="en-US" altLang="ko-KR" sz="4000" b="1" spc="-2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06BEEC4C-8DE3-480A-934E-702795F7582C}"/>
              </a:ext>
            </a:extLst>
          </p:cNvPr>
          <p:cNvSpPr/>
          <p:nvPr/>
        </p:nvSpPr>
        <p:spPr>
          <a:xfrm>
            <a:off x="0" y="-5570"/>
            <a:ext cx="3955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910D2C-9C5F-977D-A6DE-2285AFBD0A7B}"/>
              </a:ext>
            </a:extLst>
          </p:cNvPr>
          <p:cNvSpPr txBox="1"/>
          <p:nvPr/>
        </p:nvSpPr>
        <p:spPr>
          <a:xfrm>
            <a:off x="594827" y="-31960"/>
            <a:ext cx="6097554" cy="5952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3200" b="1" kern="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사랑은 여기 있으니 </a:t>
            </a:r>
            <a:endParaRPr lang="en-US" altLang="ko-KR" sz="3200" b="1" kern="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6210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843081" y="135642"/>
            <a:ext cx="6369051" cy="60747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오 위대하신 주의 이름 높이리라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사랑 그 사랑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온세상을 비추시네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사랑 그 사랑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승리하리 영원까지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20295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20061" y="637087"/>
            <a:ext cx="4416594" cy="48436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사랑은 여기 있으니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예수 내 안에 있네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완전한 그의 사랑 안에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함께 살게 하셨네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026127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20061" y="637087"/>
            <a:ext cx="4416594" cy="48436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오 위대하신 영광의 왕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오 위대하신 영광의 왕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오 위대하신 영광의 왕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높이리라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214068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20061" y="637087"/>
            <a:ext cx="3874779" cy="48436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사랑 그 사랑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온 세상을 비추시네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사랑 그 사랑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승리하리 영원까지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60081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950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기도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1066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Prayer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B8A86CA0-66B6-4E53-A84A-2D870A874AC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471" b="99706" l="2647" r="98824">
                        <a14:foregroundMark x1="23824" y1="72353" x2="21765" y2="78824"/>
                        <a14:foregroundMark x1="34706" y1="65294" x2="35588" y2="68529"/>
                        <a14:foregroundMark x1="24706" y1="68235" x2="17941" y2="82353"/>
                        <a14:foregroundMark x1="17941" y1="82353" x2="17941" y2="82353"/>
                        <a14:foregroundMark x1="7941" y1="95882" x2="79118" y2="99706"/>
                        <a14:foregroundMark x1="79118" y1="99706" x2="91765" y2="97059"/>
                        <a14:foregroundMark x1="98529" y1="96176" x2="98824" y2="99118"/>
                        <a14:foregroundMark x1="2941" y1="95882" x2="2941" y2="98529"/>
                        <a14:foregroundMark x1="77647" y1="6471" x2="77353" y2="9118"/>
                        <a14:backgroundMark x1="21765" y1="11176" x2="32059" y2="27647"/>
                        <a14:backgroundMark x1="19706" y1="20882" x2="41176" y2="420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169879" y="4486754"/>
            <a:ext cx="1318734" cy="131873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6B6FEC5-0945-499D-B633-1BB131FDDA8E}"/>
              </a:ext>
            </a:extLst>
          </p:cNvPr>
          <p:cNvSpPr txBox="1"/>
          <p:nvPr/>
        </p:nvSpPr>
        <p:spPr>
          <a:xfrm>
            <a:off x="4669978" y="2967335"/>
            <a:ext cx="28520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54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장진 집사</a:t>
            </a:r>
          </a:p>
        </p:txBody>
      </p:sp>
    </p:spTree>
    <p:extLst>
      <p:ext uri="{BB962C8B-B14F-4D97-AF65-F5344CB8AC3E}">
        <p14:creationId xmlns:p14="http://schemas.microsoft.com/office/powerpoint/2010/main" val="32929245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2215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다함께</a:t>
            </a:r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찬양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2721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Praise &amp; Worship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3734616" y="2967335"/>
            <a:ext cx="47227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아이노스</a:t>
            </a:r>
            <a:r>
              <a:rPr lang="ko-KR" altLang="en-US" sz="54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5400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찬양단</a:t>
            </a:r>
            <a:endParaRPr lang="ko-KR" altLang="en-US" sz="5400" dirty="0">
              <a:solidFill>
                <a:schemeClr val="bg1">
                  <a:lumMod val="95000"/>
                </a:schemeClr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5433F5-3CD8-474D-BB0B-FCFAC40BA338}"/>
              </a:ext>
            </a:extLst>
          </p:cNvPr>
          <p:cNvSpPr txBox="1"/>
          <p:nvPr/>
        </p:nvSpPr>
        <p:spPr>
          <a:xfrm>
            <a:off x="3732695" y="3890665"/>
            <a:ext cx="901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err="1">
                <a:solidFill>
                  <a:schemeClr val="bg1">
                    <a:lumMod val="8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</a:rPr>
              <a:t>Ainos</a:t>
            </a:r>
            <a:endParaRPr lang="ko-KR" altLang="en-US" sz="2000" dirty="0">
              <a:solidFill>
                <a:schemeClr val="bg1">
                  <a:lumMod val="85000"/>
                </a:schemeClr>
              </a:solidFill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</p:txBody>
      </p:sp>
      <p:pic>
        <p:nvPicPr>
          <p:cNvPr id="1028" name="Picture 4" descr="Choir, Gospel, People, Group, Standing">
            <a:extLst>
              <a:ext uri="{FF2B5EF4-FFF2-40B4-BE49-F238E27FC236}">
                <a16:creationId xmlns:a16="http://schemas.microsoft.com/office/drawing/2014/main" id="{BB7C0F42-FD6F-479B-8D89-F1FA26619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00" b="96471" l="8735" r="92470">
                        <a14:foregroundMark x1="28916" y1="32647" x2="35542" y2="8235"/>
                        <a14:foregroundMark x1="45181" y1="25000" x2="46687" y2="14412"/>
                        <a14:foregroundMark x1="46687" y1="14412" x2="51205" y2="7647"/>
                        <a14:foregroundMark x1="64759" y1="19412" x2="70783" y2="22059"/>
                        <a14:foregroundMark x1="74096" y1="17941" x2="80422" y2="36471"/>
                        <a14:foregroundMark x1="76807" y1="15588" x2="85542" y2="9706"/>
                        <a14:foregroundMark x1="85542" y1="9706" x2="85542" y2="8235"/>
                        <a14:foregroundMark x1="71386" y1="9412" x2="70783" y2="13529"/>
                        <a14:foregroundMark x1="81325" y1="27353" x2="81325" y2="24706"/>
                        <a14:foregroundMark x1="57229" y1="5000" x2="59639" y2="7941"/>
                        <a14:foregroundMark x1="55723" y1="12353" x2="54819" y2="16176"/>
                        <a14:foregroundMark x1="26506" y1="21471" x2="26807" y2="25588"/>
                        <a14:foregroundMark x1="21084" y1="41471" x2="22590" y2="46471"/>
                        <a14:foregroundMark x1="35542" y1="41765" x2="38253" y2="46176"/>
                        <a14:foregroundMark x1="58735" y1="46471" x2="58434" y2="40882"/>
                        <a14:foregroundMark x1="76807" y1="48529" x2="76205" y2="43235"/>
                        <a14:foregroundMark x1="88253" y1="40882" x2="92470" y2="37353"/>
                        <a14:foregroundMark x1="9036" y1="36176" x2="11446" y2="39118"/>
                        <a14:foregroundMark x1="25904" y1="92353" x2="26506" y2="95882"/>
                        <a14:foregroundMark x1="34940" y1="96471" x2="37952" y2="96471"/>
                        <a14:foregroundMark x1="16566" y1="96176" x2="17771" y2="961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044" y="4691879"/>
            <a:ext cx="1087407" cy="11136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084200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22541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봉헌 </a:t>
            </a:r>
            <a:r>
              <a:rPr lang="en-US" altLang="ko-KR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&amp; </a:t>
            </a:r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특송</a:t>
            </a:r>
            <a:endParaRPr lang="ko-KR" altLang="en-US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3125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Offering &amp; Offertory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4046455" y="2967335"/>
            <a:ext cx="40991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54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광야를 지나며</a:t>
            </a:r>
          </a:p>
        </p:txBody>
      </p:sp>
      <p:pic>
        <p:nvPicPr>
          <p:cNvPr id="10" name="Picture 4" descr="Choir, Gospel, People, Group, Standing">
            <a:extLst>
              <a:ext uri="{FF2B5EF4-FFF2-40B4-BE49-F238E27FC236}">
                <a16:creationId xmlns:a16="http://schemas.microsoft.com/office/drawing/2014/main" id="{321DDB5D-D8CA-47A7-AA24-870F4770CC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00" b="96471" l="8735" r="92470">
                        <a14:foregroundMark x1="28916" y1="32647" x2="35542" y2="8235"/>
                        <a14:foregroundMark x1="45181" y1="25000" x2="46687" y2="14412"/>
                        <a14:foregroundMark x1="46687" y1="14412" x2="51205" y2="7647"/>
                        <a14:foregroundMark x1="64759" y1="19412" x2="70783" y2="22059"/>
                        <a14:foregroundMark x1="74096" y1="17941" x2="80422" y2="36471"/>
                        <a14:foregroundMark x1="76807" y1="15588" x2="85542" y2="9706"/>
                        <a14:foregroundMark x1="85542" y1="9706" x2="85542" y2="8235"/>
                        <a14:foregroundMark x1="71386" y1="9412" x2="70783" y2="13529"/>
                        <a14:foregroundMark x1="81325" y1="27353" x2="81325" y2="24706"/>
                        <a14:foregroundMark x1="57229" y1="5000" x2="59639" y2="7941"/>
                        <a14:foregroundMark x1="55723" y1="12353" x2="54819" y2="16176"/>
                        <a14:foregroundMark x1="26506" y1="21471" x2="26807" y2="25588"/>
                        <a14:foregroundMark x1="21084" y1="41471" x2="22590" y2="46471"/>
                        <a14:foregroundMark x1="35542" y1="41765" x2="38253" y2="46176"/>
                        <a14:foregroundMark x1="58735" y1="46471" x2="58434" y2="40882"/>
                        <a14:foregroundMark x1="76807" y1="48529" x2="76205" y2="43235"/>
                        <a14:foregroundMark x1="88253" y1="40882" x2="92470" y2="37353"/>
                        <a14:foregroundMark x1="9036" y1="36176" x2="11446" y2="39118"/>
                        <a14:foregroundMark x1="25904" y1="92353" x2="26506" y2="95882"/>
                        <a14:foregroundMark x1="34940" y1="96471" x2="37952" y2="96471"/>
                        <a14:foregroundMark x1="16566" y1="96176" x2="17771" y2="961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044" y="4691879"/>
            <a:ext cx="1087407" cy="11136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316930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124751" y="821592"/>
            <a:ext cx="7819448" cy="4605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spc="-2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왜 나를 깊은 어둠 속에 홀로 두시는 지</a:t>
            </a:r>
            <a:endParaRPr lang="en-US" altLang="ko-KR" sz="4000" b="1" spc="-2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spc="-2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어두운 밤은 왜 그리 길었는 지</a:t>
            </a:r>
            <a:endParaRPr lang="en-US" altLang="ko-KR" sz="4000" b="1" spc="-2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spc="-2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나를 고독하게 나를 낮아지게</a:t>
            </a:r>
            <a:endParaRPr lang="en-US" altLang="ko-KR" sz="4000" b="1" spc="-2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spc="-2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세상 어디도 기댈 곳이 없게 하셨네</a:t>
            </a:r>
            <a:endParaRPr lang="en-US" altLang="ko-KR" sz="4000" b="1" spc="-2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spc="-2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광야 광야에 서 있네</a:t>
            </a:r>
            <a:endParaRPr lang="en-US" altLang="ko-KR" sz="4000" b="1" spc="-2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2E3197B6-0ECD-41D4-AF51-FA796997DB2B}"/>
              </a:ext>
            </a:extLst>
          </p:cNvPr>
          <p:cNvSpPr/>
          <p:nvPr/>
        </p:nvSpPr>
        <p:spPr>
          <a:xfrm>
            <a:off x="0" y="-5570"/>
            <a:ext cx="3955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746F6F-CE8F-C5F4-4E28-494309C0847A}"/>
              </a:ext>
            </a:extLst>
          </p:cNvPr>
          <p:cNvSpPr txBox="1"/>
          <p:nvPr/>
        </p:nvSpPr>
        <p:spPr>
          <a:xfrm>
            <a:off x="733914" y="0"/>
            <a:ext cx="6097554" cy="5952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32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예수의 사랑 내 안에</a:t>
            </a:r>
            <a:endParaRPr lang="en-US" altLang="ko-KR" sz="3200" b="1" kern="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8101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45707" y="541213"/>
            <a:ext cx="8002512" cy="4605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tabLst>
                <a:tab pos="442913" algn="l"/>
              </a:tabLst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주님만 내 도움이 되시고</a:t>
            </a: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  <a:tabLst>
                <a:tab pos="442913" algn="l"/>
              </a:tabLst>
            </a:pPr>
            <a:r>
              <a:rPr lang="ko-KR" altLang="en-US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주님만 내 빛이 되시는</a:t>
            </a:r>
            <a:endParaRPr lang="en-US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  <a:tabLst>
                <a:tab pos="442913" algn="l"/>
              </a:tabLst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주님만 내 친구 되시는 광야</a:t>
            </a: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  <a:tabLst>
                <a:tab pos="442913" algn="l"/>
              </a:tabLst>
            </a:pPr>
            <a:r>
              <a:rPr lang="ko-KR" altLang="en-US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주님 손 놓고는 단 하루도 살 수 없는 곳</a:t>
            </a:r>
            <a:endParaRPr lang="en-US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  <a:tabLst>
                <a:tab pos="442913" algn="l"/>
              </a:tabLst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광야 광야에 서 있네</a:t>
            </a:r>
            <a:endParaRPr lang="en-US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5996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45707" y="541213"/>
            <a:ext cx="8002512" cy="4605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spc="-2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왜 나를 깊은 어둠 속에 홀로 두시는 지</a:t>
            </a:r>
            <a:endParaRPr lang="en-US" altLang="ko-KR" sz="4000" b="1" spc="-2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spc="-2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어두운 밤은 왜 그리 길었는 지</a:t>
            </a:r>
            <a:endParaRPr lang="en-US" altLang="ko-KR" sz="4000" b="1" spc="-2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spc="-2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나를 고독하게 나를 낮아지게</a:t>
            </a:r>
            <a:endParaRPr lang="en-US" altLang="ko-KR" sz="4000" b="1" spc="-2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spc="-2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세상 어디도 기댈 곳이 없게 하셨네</a:t>
            </a:r>
            <a:endParaRPr lang="en-US" altLang="ko-KR" sz="4000" b="1" spc="-2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spc="-2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광야 광야에 서 있네</a:t>
            </a:r>
            <a:endParaRPr lang="en-US" altLang="ko-KR" sz="4000" b="1" spc="-2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535555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45707" y="541213"/>
            <a:ext cx="9036448" cy="36823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tabLst>
                <a:tab pos="442913" algn="l"/>
              </a:tabLst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주님만 내 도움이 되시고</a:t>
            </a: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  <a:tabLst>
                <a:tab pos="442913" algn="l"/>
              </a:tabLst>
            </a:pPr>
            <a:r>
              <a:rPr lang="ko-KR" altLang="en-US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주님만 내 빛이 되시는</a:t>
            </a:r>
            <a:endParaRPr lang="en-US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  <a:tabLst>
                <a:tab pos="442913" algn="l"/>
              </a:tabLst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주님만 내 친구 되시는 광야</a:t>
            </a: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  <a:tabLst>
                <a:tab pos="442913" algn="l"/>
              </a:tabLst>
            </a:pPr>
            <a:r>
              <a:rPr lang="ko-KR" altLang="en-US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주님 손 놓고는 단 하루도 살 수 없는 곳 </a:t>
            </a: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광야</a:t>
            </a:r>
            <a:endParaRPr lang="en-US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657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45707" y="541213"/>
            <a:ext cx="8721618" cy="4605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b="1" spc="-2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주께서 나를 사용하시려</a:t>
            </a:r>
            <a:endParaRPr lang="en-US" altLang="ko-KR" sz="4000" b="1" spc="-2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spc="-2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나를 더 정결케 하시려</a:t>
            </a:r>
            <a:endParaRPr lang="en-US" altLang="ko-KR" sz="4000" b="1" spc="-2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spc="-2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나를 택하여 보내신 그곳 광야</a:t>
            </a:r>
            <a:endParaRPr lang="en-US" altLang="ko-KR" sz="4000" b="1" spc="-2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spc="-2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성령이 내 영을 다시 태어나게 하는 곳 광야</a:t>
            </a:r>
            <a:endParaRPr lang="en-US" altLang="ko-KR" sz="4000" b="1" spc="-2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4000" b="1" spc="-2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광야에 서 있네</a:t>
            </a:r>
            <a:endParaRPr lang="en-US" altLang="ko-KR" sz="4000" b="1" spc="-2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546894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45707" y="541213"/>
            <a:ext cx="8783174" cy="4605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tabLst>
                <a:tab pos="442913" algn="l"/>
              </a:tabLst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내 자아가 </a:t>
            </a:r>
            <a:r>
              <a:rPr lang="ko-KR" altLang="en-US" sz="4000" b="1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산산히</a:t>
            </a: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 깨지고</a:t>
            </a: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  <a:tabLst>
                <a:tab pos="442913" algn="l"/>
              </a:tabLst>
            </a:pPr>
            <a:r>
              <a:rPr lang="ko-KR" altLang="en-US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높아지려 했던 내 꿈도 주님 앞에 내어 놓고</a:t>
            </a:r>
            <a:endParaRPr lang="en-US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  <a:tabLst>
                <a:tab pos="442913" algn="l"/>
              </a:tabLst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오직 주님 뜻만 이루어지기를</a:t>
            </a: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  <a:tabLst>
                <a:tab pos="442913" algn="l"/>
              </a:tabLst>
            </a:pPr>
            <a:r>
              <a:rPr lang="ko-KR" altLang="en-US" sz="4000" b="1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나를 통해 주님만 드러나시기를</a:t>
            </a:r>
            <a:endParaRPr lang="en-US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  <a:tabLst>
                <a:tab pos="442913" algn="l"/>
              </a:tabLst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Segoe UI" panose="020B0502040204020203" pitchFamily="34" charset="0"/>
              </a:rPr>
              <a:t>광야를 지나며</a:t>
            </a:r>
            <a:endParaRPr lang="en-US" altLang="ko-KR" sz="4000" b="1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4757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1717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봉헌기도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2758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Prayer of Offering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4358184" y="2967335"/>
            <a:ext cx="34756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박상도</a:t>
            </a:r>
            <a:r>
              <a:rPr lang="ko-KR" altLang="en-US" sz="54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목사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5433F5-3CD8-474D-BB0B-FCFAC40BA338}"/>
              </a:ext>
            </a:extLst>
          </p:cNvPr>
          <p:cNvSpPr txBox="1"/>
          <p:nvPr/>
        </p:nvSpPr>
        <p:spPr>
          <a:xfrm>
            <a:off x="4418495" y="3890665"/>
            <a:ext cx="2521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solidFill>
                  <a:schemeClr val="bg1">
                    <a:lumMod val="8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</a:rPr>
              <a:t>Rev. Sang Do Park</a:t>
            </a:r>
            <a:endParaRPr lang="ko-KR" altLang="en-US" sz="2000" dirty="0">
              <a:solidFill>
                <a:schemeClr val="bg1">
                  <a:lumMod val="85000"/>
                </a:schemeClr>
              </a:solidFill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C4ADADC9-D0F5-4673-9E59-43750E3460E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471" b="99706" l="2647" r="98824">
                        <a14:foregroundMark x1="23824" y1="72353" x2="21765" y2="78824"/>
                        <a14:foregroundMark x1="34706" y1="65294" x2="35588" y2="68529"/>
                        <a14:foregroundMark x1="24706" y1="68235" x2="17941" y2="82353"/>
                        <a14:foregroundMark x1="17941" y1="82353" x2="17941" y2="82353"/>
                        <a14:foregroundMark x1="7941" y1="95882" x2="79118" y2="99706"/>
                        <a14:foregroundMark x1="79118" y1="99706" x2="91765" y2="97059"/>
                        <a14:foregroundMark x1="98529" y1="96176" x2="98824" y2="99118"/>
                        <a14:foregroundMark x1="2941" y1="95882" x2="2941" y2="98529"/>
                        <a14:foregroundMark x1="77647" y1="6471" x2="77353" y2="9118"/>
                        <a14:backgroundMark x1="21765" y1="11176" x2="32059" y2="27647"/>
                        <a14:backgroundMark x1="19706" y1="20882" x2="41176" y2="4205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169879" y="4486754"/>
            <a:ext cx="1318734" cy="1318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407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950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광고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2241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Announcement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4358184" y="2967335"/>
            <a:ext cx="34756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박상도</a:t>
            </a:r>
            <a:r>
              <a:rPr lang="ko-KR" altLang="en-US" sz="54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목사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5433F5-3CD8-474D-BB0B-FCFAC40BA338}"/>
              </a:ext>
            </a:extLst>
          </p:cNvPr>
          <p:cNvSpPr txBox="1"/>
          <p:nvPr/>
        </p:nvSpPr>
        <p:spPr>
          <a:xfrm>
            <a:off x="4418495" y="3890665"/>
            <a:ext cx="2521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solidFill>
                  <a:schemeClr val="bg1">
                    <a:lumMod val="8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</a:rPr>
              <a:t>Rev. Sang Do Park</a:t>
            </a:r>
            <a:endParaRPr lang="ko-KR" altLang="en-US" sz="2000" dirty="0">
              <a:solidFill>
                <a:schemeClr val="bg1">
                  <a:lumMod val="85000"/>
                </a:schemeClr>
              </a:solidFill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4B2E8E32-7EED-4831-8E0F-028F884E75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529" b="93235" l="10000" r="90000">
                        <a14:foregroundMark x1="23824" y1="93529" x2="23824" y2="91176"/>
                        <a14:foregroundMark x1="61618" y1="8529" x2="61471" y2="10588"/>
                        <a14:foregroundMark x1="67647" y1="10294" x2="74853" y2="14706"/>
                        <a14:foregroundMark x1="74853" y1="14706" x2="79559" y2="24118"/>
                        <a14:foregroundMark x1="68088" y1="24706" x2="75000" y2="33235"/>
                        <a14:foregroundMark x1="75000" y1="33235" x2="76618" y2="43824"/>
                        <a14:foregroundMark x1="66618" y1="41471" x2="67059" y2="49706"/>
                      </a14:backgroundRemoval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8355836" y="4570980"/>
            <a:ext cx="2469016" cy="1234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396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950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광고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2241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Announcement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4CDD20-02A1-447D-B08C-6DA3AD475962}"/>
              </a:ext>
            </a:extLst>
          </p:cNvPr>
          <p:cNvSpPr txBox="1"/>
          <p:nvPr/>
        </p:nvSpPr>
        <p:spPr>
          <a:xfrm>
            <a:off x="5471661" y="1977139"/>
            <a:ext cx="5016951" cy="2717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442913" algn="l"/>
              </a:tabLst>
            </a:pPr>
            <a:r>
              <a:rPr lang="ko-KR" altLang="en-US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환영 </a:t>
            </a:r>
            <a:r>
              <a:rPr lang="en-US" altLang="ko-KR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::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교회에 처음 나오신 분들을 주님의 이름으로 환영합니다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.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442913" algn="l"/>
              </a:tabLst>
            </a:pPr>
            <a:r>
              <a:rPr lang="ko-KR" altLang="en-US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사순절 </a:t>
            </a:r>
            <a:r>
              <a:rPr lang="en-US" altLang="ko-KR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::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2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월 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22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일부터 사순절이 시작됩니다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.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§"/>
              <a:tabLst>
                <a:tab pos="442913" algn="l"/>
              </a:tabLst>
            </a:pPr>
            <a:r>
              <a:rPr lang="ko-KR" altLang="en-US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출애굽기 </a:t>
            </a:r>
            <a:r>
              <a:rPr lang="en-US" altLang="ko-KR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::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3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월 첫 주부터 출애굽기 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10</a:t>
            </a:r>
            <a:r>
              <a:rPr lang="ko-KR" altLang="en-US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회 시리즈 설교를 진행합니다</a:t>
            </a:r>
            <a:r>
              <a:rPr lang="en-US" altLang="ko-KR" sz="24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.</a:t>
            </a: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D7E92D83-070F-4DA1-B472-53B070CD4E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529" b="93235" l="10000" r="90000">
                        <a14:foregroundMark x1="23824" y1="93529" x2="23824" y2="91176"/>
                        <a14:foregroundMark x1="61618" y1="8529" x2="61471" y2="10588"/>
                        <a14:foregroundMark x1="67647" y1="10294" x2="74853" y2="14706"/>
                        <a14:foregroundMark x1="74853" y1="14706" x2="79559" y2="24118"/>
                        <a14:foregroundMark x1="68088" y1="24706" x2="75000" y2="33235"/>
                        <a14:foregroundMark x1="75000" y1="33235" x2="76618" y2="43824"/>
                        <a14:foregroundMark x1="66618" y1="41471" x2="67059" y2="49706"/>
                      </a14:backgroundRemoval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94319" y="4570980"/>
            <a:ext cx="2469016" cy="1234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1409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11708" y="748455"/>
            <a:ext cx="7831743" cy="4836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소망 없고 빛도 없는 어두운 세상을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하나님이 사랑하사 우리에게 오셨네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예언하신 약속대로 말씀이 육신 되어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하늘 영광 버리시고 이 땅으로 오셨네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06BEEC4C-8DE3-480A-934E-702795F7582C}"/>
              </a:ext>
            </a:extLst>
          </p:cNvPr>
          <p:cNvSpPr/>
          <p:nvPr/>
        </p:nvSpPr>
        <p:spPr>
          <a:xfrm>
            <a:off x="0" y="-5570"/>
            <a:ext cx="3955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2D8D70-A2BA-A4BA-0EC1-5CA6DA4F96EB}"/>
              </a:ext>
            </a:extLst>
          </p:cNvPr>
          <p:cNvSpPr txBox="1"/>
          <p:nvPr/>
        </p:nvSpPr>
        <p:spPr>
          <a:xfrm>
            <a:off x="594827" y="-31960"/>
            <a:ext cx="6097554" cy="5952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32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밤이나 낮이나</a:t>
            </a:r>
            <a:endParaRPr lang="en-US" altLang="ko-KR" sz="3200" b="1" kern="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3245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376651"/>
            <a:ext cx="334134" cy="945252"/>
          </a:xfrm>
          <a:prstGeom prst="rect">
            <a:avLst/>
          </a:prstGeom>
          <a:solidFill>
            <a:srgbClr val="B79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376651"/>
            <a:ext cx="93618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생일 </a:t>
            </a:r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축복송</a:t>
            </a:r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</a:t>
            </a:r>
            <a:r>
              <a:rPr lang="en-US" altLang="ko-KR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– </a:t>
            </a:r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송국현</a:t>
            </a:r>
            <a:r>
              <a:rPr lang="en-US" altLang="ko-KR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(7) </a:t>
            </a:r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김수인</a:t>
            </a:r>
            <a:r>
              <a:rPr lang="en-US" altLang="ko-KR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(13) </a:t>
            </a:r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박주하</a:t>
            </a:r>
            <a:r>
              <a:rPr lang="en-US" altLang="ko-KR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(16) </a:t>
            </a:r>
          </a:p>
          <a:p>
            <a:r>
              <a:rPr lang="en-US" altLang="ko-KR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                    </a:t>
            </a:r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예지</a:t>
            </a:r>
            <a:r>
              <a:rPr lang="en-US" altLang="ko-KR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(18) </a:t>
            </a:r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유시언</a:t>
            </a:r>
            <a:r>
              <a:rPr lang="en-US" altLang="ko-KR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(19)</a:t>
            </a:r>
            <a:endParaRPr lang="ko-KR" altLang="en-US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953409"/>
            <a:ext cx="133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Blessing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DD371E-3D75-416B-AC2B-DCF5B4450B53}"/>
              </a:ext>
            </a:extLst>
          </p:cNvPr>
          <p:cNvSpPr txBox="1"/>
          <p:nvPr/>
        </p:nvSpPr>
        <p:spPr>
          <a:xfrm>
            <a:off x="1703388" y="2299845"/>
            <a:ext cx="7268336" cy="29898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당신은 사랑받기 위해 태어난 사람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,</a:t>
            </a: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당신의 삶속에서 그 사랑받고 있지요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.</a:t>
            </a: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당신은 사랑받기 위해 태어난 사람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,</a:t>
            </a: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당신의 삶속에서 그 사랑받고 있지요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.</a:t>
            </a:r>
            <a:endParaRPr lang="ko-KR" altLang="en-US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26654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376651"/>
            <a:ext cx="334134" cy="945252"/>
          </a:xfrm>
          <a:prstGeom prst="rect">
            <a:avLst/>
          </a:prstGeom>
          <a:solidFill>
            <a:srgbClr val="B79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376651"/>
            <a:ext cx="2215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생일 </a:t>
            </a:r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축복송</a:t>
            </a:r>
            <a:endParaRPr lang="ko-KR" altLang="en-US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953409"/>
            <a:ext cx="133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Blessing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DD371E-3D75-416B-AC2B-DCF5B4450B53}"/>
              </a:ext>
            </a:extLst>
          </p:cNvPr>
          <p:cNvSpPr txBox="1"/>
          <p:nvPr/>
        </p:nvSpPr>
        <p:spPr>
          <a:xfrm>
            <a:off x="1703388" y="2299845"/>
            <a:ext cx="6833922" cy="29898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태초부터 시작된 하나님의 사랑은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,</a:t>
            </a: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우리의 만남을 통해 열매를 맺고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,</a:t>
            </a: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당신이 이세상에 존재함으로 인해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,</a:t>
            </a: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우리에게 얼마나 큰 기쁨이 되는지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.</a:t>
            </a:r>
            <a:endParaRPr lang="ko-KR" altLang="en-US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86344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376651"/>
            <a:ext cx="334134" cy="945252"/>
          </a:xfrm>
          <a:prstGeom prst="rect">
            <a:avLst/>
          </a:prstGeom>
          <a:solidFill>
            <a:srgbClr val="B79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376651"/>
            <a:ext cx="2215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생일 </a:t>
            </a:r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축복송</a:t>
            </a:r>
            <a:endParaRPr lang="ko-KR" altLang="en-US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953409"/>
            <a:ext cx="133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Blessing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DD371E-3D75-416B-AC2B-DCF5B4450B53}"/>
              </a:ext>
            </a:extLst>
          </p:cNvPr>
          <p:cNvSpPr txBox="1"/>
          <p:nvPr/>
        </p:nvSpPr>
        <p:spPr>
          <a:xfrm>
            <a:off x="1703388" y="2299845"/>
            <a:ext cx="7130478" cy="1512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당신은 사랑받기 위해 태어난 사람</a:t>
            </a:r>
            <a:r>
              <a:rPr lang="en-US" altLang="ko-KR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,</a:t>
            </a: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당신의 삶속에서 그 사랑받고 있지요</a:t>
            </a:r>
          </a:p>
        </p:txBody>
      </p:sp>
    </p:spTree>
    <p:extLst>
      <p:ext uri="{BB962C8B-B14F-4D97-AF65-F5344CB8AC3E}">
        <p14:creationId xmlns:p14="http://schemas.microsoft.com/office/powerpoint/2010/main" val="22904843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376651"/>
            <a:ext cx="334134" cy="945252"/>
          </a:xfrm>
          <a:prstGeom prst="rect">
            <a:avLst/>
          </a:prstGeom>
          <a:solidFill>
            <a:srgbClr val="B79D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376651"/>
            <a:ext cx="1334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축복송</a:t>
            </a:r>
            <a:endParaRPr lang="ko-KR" altLang="en-US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953409"/>
            <a:ext cx="133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Blessing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DD371E-3D75-416B-AC2B-DCF5B4450B53}"/>
              </a:ext>
            </a:extLst>
          </p:cNvPr>
          <p:cNvSpPr txBox="1"/>
          <p:nvPr/>
        </p:nvSpPr>
        <p:spPr>
          <a:xfrm>
            <a:off x="1703388" y="2299845"/>
            <a:ext cx="7237879" cy="2258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너는 시냇가에 심은 나무라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하나님의 사랑 안에 믿음뿌리 내리고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주의 뜻대로 주의 뜻대로 항상 살리라</a:t>
            </a:r>
          </a:p>
        </p:txBody>
      </p:sp>
    </p:spTree>
    <p:extLst>
      <p:ext uri="{BB962C8B-B14F-4D97-AF65-F5344CB8AC3E}">
        <p14:creationId xmlns:p14="http://schemas.microsoft.com/office/powerpoint/2010/main" val="10743158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1717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성경봉독</a:t>
            </a:r>
            <a:endParaRPr lang="ko-KR" altLang="en-US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2691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Scripture Reading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4CDD20-02A1-447D-B08C-6DA3AD475962}"/>
              </a:ext>
            </a:extLst>
          </p:cNvPr>
          <p:cNvSpPr txBox="1"/>
          <p:nvPr/>
        </p:nvSpPr>
        <p:spPr>
          <a:xfrm>
            <a:off x="5973416" y="3397133"/>
            <a:ext cx="3970683" cy="505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tabLst>
                <a:tab pos="442913" algn="l"/>
              </a:tabLst>
            </a:pPr>
            <a:r>
              <a:rPr lang="ko-KR" altLang="en-US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누가복음 </a:t>
            </a:r>
            <a:r>
              <a:rPr lang="en-US" altLang="ko-KR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23:39-42</a:t>
            </a:r>
            <a:r>
              <a:rPr lang="ko-KR" altLang="en-US" sz="2400" b="1" spc="-150" dirty="0">
                <a:solidFill>
                  <a:srgbClr val="B59E9E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절</a:t>
            </a:r>
            <a:endParaRPr lang="ko-KR" altLang="en-US" sz="24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EF9EA207-C429-4ABD-B4B8-68CE0C9306F8}"/>
              </a:ext>
            </a:extLst>
          </p:cNvPr>
          <p:cNvCxnSpPr/>
          <p:nvPr/>
        </p:nvCxnSpPr>
        <p:spPr>
          <a:xfrm>
            <a:off x="5973417" y="4025348"/>
            <a:ext cx="3329609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16" name="Picture 4" descr="bible clipart png clipartxtras open book with leaf - bible PNG ...">
            <a:extLst>
              <a:ext uri="{FF2B5EF4-FFF2-40B4-BE49-F238E27FC236}">
                <a16:creationId xmlns:a16="http://schemas.microsoft.com/office/drawing/2014/main" id="{8D59776C-7C3A-48EF-A8E5-DCDC9A0E8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779" b="89872" l="1310" r="97619">
                        <a14:foregroundMark x1="10476" y1="52619" x2="8571" y2="57392"/>
                        <a14:foregroundMark x1="9881" y1="43772" x2="1310" y2="61118"/>
                        <a14:foregroundMark x1="1310" y1="61118" x2="1310" y2="62165"/>
                        <a14:foregroundMark x1="90714" y1="66356" x2="97619" y2="6239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221" y="3902656"/>
            <a:ext cx="1541722" cy="157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4F2E8B0-71A8-3E97-AD28-AB671AAFF50C}"/>
              </a:ext>
            </a:extLst>
          </p:cNvPr>
          <p:cNvSpPr txBox="1"/>
          <p:nvPr/>
        </p:nvSpPr>
        <p:spPr>
          <a:xfrm>
            <a:off x="6024560" y="4148041"/>
            <a:ext cx="21307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서혜승 자매</a:t>
            </a:r>
          </a:p>
        </p:txBody>
      </p:sp>
    </p:spTree>
    <p:extLst>
      <p:ext uri="{BB962C8B-B14F-4D97-AF65-F5344CB8AC3E}">
        <p14:creationId xmlns:p14="http://schemas.microsoft.com/office/powerpoint/2010/main" val="25541376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6C8874FD-A6DE-445B-B5A5-66A089AC7D8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D0D1AE-1FB2-4C2C-A10D-BC10440C94EB}"/>
              </a:ext>
            </a:extLst>
          </p:cNvPr>
          <p:cNvSpPr txBox="1"/>
          <p:nvPr/>
        </p:nvSpPr>
        <p:spPr>
          <a:xfrm>
            <a:off x="2037522" y="1351434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누가복음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9C3CD1-B888-4BF8-8672-842A286F1985}"/>
              </a:ext>
            </a:extLst>
          </p:cNvPr>
          <p:cNvSpPr txBox="1"/>
          <p:nvPr/>
        </p:nvSpPr>
        <p:spPr>
          <a:xfrm>
            <a:off x="5471661" y="1062452"/>
            <a:ext cx="5016951" cy="3944670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marR="0" indent="-139700" fontAlgn="base">
              <a:spcBef>
                <a:spcPts val="800"/>
              </a:spcBef>
              <a:spcAft>
                <a:spcPts val="0"/>
              </a:spcAft>
              <a:tabLst>
                <a:tab pos="442913" algn="l"/>
              </a:tabLst>
            </a:pPr>
            <a:r>
              <a:rPr lang="en-US" altLang="ko-KR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23:39 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달린 </a:t>
            </a:r>
            <a:r>
              <a:rPr lang="ko-KR" altLang="en-US" sz="2400" b="1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행악자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중 하나는 비방하여 이르되 네가 그리스도가 아니냐 너와 우리를 구원하라 하되</a:t>
            </a:r>
          </a:p>
          <a:p>
            <a:pPr marR="0" indent="-139700" fontAlgn="base">
              <a:spcBef>
                <a:spcPts val="800"/>
              </a:spcBef>
              <a:spcAft>
                <a:spcPts val="0"/>
              </a:spcAft>
              <a:tabLst>
                <a:tab pos="442913" algn="l"/>
              </a:tabLst>
            </a:pPr>
            <a:r>
              <a:rPr lang="en-US" altLang="ko-KR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23:40 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하나는 그 사람을 꾸짖어 이르되 네가 동일한 정죄를 받고서도 하나님을 두려워하지 아니하느냐</a:t>
            </a:r>
          </a:p>
          <a:p>
            <a:pPr marR="0" indent="-139700" fontAlgn="base">
              <a:spcBef>
                <a:spcPts val="800"/>
              </a:spcBef>
              <a:spcAft>
                <a:spcPts val="0"/>
              </a:spcAft>
              <a:tabLst>
                <a:tab pos="442913" algn="l"/>
              </a:tabLst>
            </a:pPr>
            <a:r>
              <a:rPr lang="en-US" altLang="ko-KR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23:41 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우리는 우리가 행한 일에 상당한 보응을 받는 것이니 이에 </a:t>
            </a:r>
            <a:r>
              <a:rPr lang="ko-KR" altLang="en-US" sz="2400" b="1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당연하거니와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이 사람이 행한 것은 옳지 않은 것이 </a:t>
            </a:r>
            <a:r>
              <a:rPr lang="ko-KR" altLang="en-US" sz="2400" b="1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없느니라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하고</a:t>
            </a:r>
          </a:p>
        </p:txBody>
      </p:sp>
      <p:pic>
        <p:nvPicPr>
          <p:cNvPr id="13" name="Picture 4" descr="bible clipart png clipartxtras open book with leaf - bible PNG ...">
            <a:extLst>
              <a:ext uri="{FF2B5EF4-FFF2-40B4-BE49-F238E27FC236}">
                <a16:creationId xmlns:a16="http://schemas.microsoft.com/office/drawing/2014/main" id="{681A6C3A-F694-446A-81F9-3F8A11A77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779" b="89872" l="1310" r="97619">
                        <a14:foregroundMark x1="10476" y1="52619" x2="8571" y2="57392"/>
                        <a14:foregroundMark x1="9881" y1="43772" x2="1310" y2="61118"/>
                        <a14:foregroundMark x1="1310" y1="61118" x2="1310" y2="62165"/>
                        <a14:foregroundMark x1="90714" y1="66356" x2="97619" y2="6239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522" y="3972221"/>
            <a:ext cx="1541722" cy="157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7049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6C8874FD-A6DE-445B-B5A5-66A089AC7D8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D0D1AE-1FB2-4C2C-A10D-BC10440C94EB}"/>
              </a:ext>
            </a:extLst>
          </p:cNvPr>
          <p:cNvSpPr txBox="1"/>
          <p:nvPr/>
        </p:nvSpPr>
        <p:spPr>
          <a:xfrm>
            <a:off x="2037522" y="1351434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누가복음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9C3CD1-B888-4BF8-8672-842A286F1985}"/>
              </a:ext>
            </a:extLst>
          </p:cNvPr>
          <p:cNvSpPr txBox="1"/>
          <p:nvPr/>
        </p:nvSpPr>
        <p:spPr>
          <a:xfrm>
            <a:off x="5471661" y="1062452"/>
            <a:ext cx="5016951" cy="1995418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marR="0" indent="-139700" fontAlgn="base">
              <a:spcBef>
                <a:spcPts val="800"/>
              </a:spcBef>
              <a:spcAft>
                <a:spcPts val="0"/>
              </a:spcAft>
              <a:tabLst>
                <a:tab pos="442913" algn="l"/>
              </a:tabLst>
            </a:pPr>
            <a:r>
              <a:rPr lang="en-US" altLang="ko-KR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23:42 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이르되 예수여 당신의 나라에 임하실 때에 나를 </a:t>
            </a:r>
            <a:r>
              <a:rPr lang="ko-KR" altLang="en-US" sz="2400" b="1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기억하소서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하니</a:t>
            </a:r>
          </a:p>
          <a:p>
            <a:pPr marR="0" indent="-139700" fontAlgn="base">
              <a:spcBef>
                <a:spcPts val="800"/>
              </a:spcBef>
              <a:spcAft>
                <a:spcPts val="0"/>
              </a:spcAft>
              <a:tabLst>
                <a:tab pos="442913" algn="l"/>
              </a:tabLst>
            </a:pPr>
            <a:r>
              <a:rPr lang="en-US" altLang="ko-KR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23:43 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예수께서 </a:t>
            </a:r>
            <a:r>
              <a:rPr lang="ko-KR" altLang="en-US" sz="2400" b="1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이르시되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내가 진실로 </a:t>
            </a:r>
            <a:r>
              <a:rPr lang="ko-KR" altLang="en-US" sz="2400" b="1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네게</a:t>
            </a:r>
            <a:r>
              <a:rPr lang="ko-KR" altLang="en-US" sz="2400" b="1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이르노니 오늘 네가 나와 함께 낙원에 있으리라 </a:t>
            </a:r>
            <a:r>
              <a:rPr lang="ko-KR" altLang="en-US" sz="2400" b="1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하시니라</a:t>
            </a:r>
            <a:endParaRPr lang="ko-KR" altLang="en-US" sz="2400" b="1" dirty="0">
              <a:solidFill>
                <a:schemeClr val="bg1">
                  <a:lumMod val="95000"/>
                </a:schemeClr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pic>
        <p:nvPicPr>
          <p:cNvPr id="13" name="Picture 4" descr="bible clipart png clipartxtras open book with leaf - bible PNG ...">
            <a:extLst>
              <a:ext uri="{FF2B5EF4-FFF2-40B4-BE49-F238E27FC236}">
                <a16:creationId xmlns:a16="http://schemas.microsoft.com/office/drawing/2014/main" id="{681A6C3A-F694-446A-81F9-3F8A11A77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779" b="89872" l="1310" r="97619">
                        <a14:foregroundMark x1="10476" y1="52619" x2="8571" y2="57392"/>
                        <a14:foregroundMark x1="9881" y1="43772" x2="1310" y2="61118"/>
                        <a14:foregroundMark x1="1310" y1="61118" x2="1310" y2="62165"/>
                        <a14:foregroundMark x1="90714" y1="66356" x2="97619" y2="6239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522" y="3972221"/>
            <a:ext cx="1541722" cy="157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06801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2280189" y="2044386"/>
            <a:ext cx="334134" cy="1113135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678419" y="2133837"/>
            <a:ext cx="2775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2000" b="0" i="0" u="none" strike="noStrike" kern="1200" cap="none" spc="-15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KoPub돋움체 Bold" panose="02020603020101020101" pitchFamily="18" charset="-127"/>
                <a:ea typeface="KoPub돋움체 Bold" panose="02020603020101020101" pitchFamily="18" charset="-127"/>
                <a:cs typeface="+mn-cs"/>
              </a:rPr>
              <a:t>예수님이 만난 사람들 </a:t>
            </a:r>
            <a:r>
              <a:rPr kumimoji="0" lang="en-US" altLang="ko-KR" sz="2000" b="0" i="0" u="none" strike="noStrike" kern="1200" cap="none" spc="-15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KoPub돋움체 Bold" panose="02020603020101020101" pitchFamily="18" charset="-127"/>
                <a:ea typeface="KoPub돋움체 Bold" panose="02020603020101020101" pitchFamily="18" charset="-127"/>
                <a:cs typeface="+mn-cs"/>
              </a:rPr>
              <a:t>19</a:t>
            </a:r>
            <a:endParaRPr kumimoji="0" lang="ko-KR" altLang="en-US" sz="2000" b="0" i="0" u="none" strike="noStrike" kern="1200" cap="none" spc="-15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KoPub돋움체 Bold" panose="02020603020101020101" pitchFamily="18" charset="-127"/>
              <a:ea typeface="KoPub돋움체 Bold" panose="02020603020101020101" pitchFamily="18" charset="-127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678419" y="2609287"/>
            <a:ext cx="768191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000" b="0" i="0" u="none" strike="noStrike" kern="120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oPub돋움체 Bold" panose="02020603020101020101" pitchFamily="18" charset="-127"/>
                <a:ea typeface="KoPub돋움체 Bold" panose="02020603020101020101" pitchFamily="18" charset="-127"/>
                <a:cs typeface="+mn-cs"/>
              </a:rPr>
              <a:t>네가 나와 함께 낙원에 있으리라</a:t>
            </a:r>
            <a:r>
              <a:rPr kumimoji="0" lang="en-US" altLang="ko-KR" sz="3000" b="0" i="0" u="none" strike="noStrike" kern="120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oPub돋움체 Bold" panose="02020603020101020101" pitchFamily="18" charset="-127"/>
                <a:ea typeface="KoPub돋움체 Bold" panose="02020603020101020101" pitchFamily="18" charset="-127"/>
                <a:cs typeface="+mn-cs"/>
              </a:rPr>
              <a:t>(</a:t>
            </a:r>
            <a:r>
              <a:rPr kumimoji="0" lang="ko-KR" altLang="en-US" sz="3000" b="0" i="0" u="none" strike="noStrike" kern="1200" cap="none" spc="-15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oPub돋움체 Bold" panose="02020603020101020101" pitchFamily="18" charset="-127"/>
                <a:ea typeface="KoPub돋움체 Bold" panose="02020603020101020101" pitchFamily="18" charset="-127"/>
                <a:cs typeface="+mn-cs"/>
              </a:rPr>
              <a:t>눅</a:t>
            </a:r>
            <a:r>
              <a:rPr kumimoji="0" lang="en-US" altLang="ko-KR" sz="3000" b="0" i="0" u="none" strike="noStrike" kern="120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oPub돋움체 Bold" panose="02020603020101020101" pitchFamily="18" charset="-127"/>
                <a:ea typeface="KoPub돋움체 Bold" panose="02020603020101020101" pitchFamily="18" charset="-127"/>
                <a:cs typeface="+mn-cs"/>
              </a:rPr>
              <a:t>23:39-42</a:t>
            </a:r>
            <a:r>
              <a:rPr kumimoji="0" lang="ko-KR" altLang="en-US" sz="3000" b="0" i="0" u="none" strike="noStrike" kern="120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oPub돋움체 Bold" panose="02020603020101020101" pitchFamily="18" charset="-127"/>
                <a:ea typeface="KoPub돋움체 Bold" panose="02020603020101020101" pitchFamily="18" charset="-127"/>
                <a:cs typeface="+mn-cs"/>
              </a:rPr>
              <a:t>절</a:t>
            </a:r>
            <a:r>
              <a:rPr kumimoji="0" lang="en-US" altLang="ko-KR" sz="3000" b="0" i="0" u="none" strike="noStrike" kern="1200" cap="none" spc="-15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KoPub돋움체 Bold" panose="02020603020101020101" pitchFamily="18" charset="-127"/>
                <a:ea typeface="KoPub돋움체 Bold" panose="02020603020101020101" pitchFamily="18" charset="-127"/>
                <a:cs typeface="+mn-cs"/>
              </a:rPr>
              <a:t>)</a:t>
            </a:r>
            <a:endParaRPr kumimoji="0" lang="ko-KR" altLang="en-US" sz="3000" b="0" i="0" u="none" strike="noStrike" kern="1200" cap="none" spc="-15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KoPub돋움체 Bold" panose="02020603020101020101" pitchFamily="18" charset="-127"/>
              <a:ea typeface="KoPub돋움체 Bold" panose="02020603020101020101" pitchFamily="18" charset="-127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537237-76D7-4EEF-A473-FC173A18EA64}"/>
              </a:ext>
            </a:extLst>
          </p:cNvPr>
          <p:cNvSpPr txBox="1"/>
          <p:nvPr/>
        </p:nvSpPr>
        <p:spPr>
          <a:xfrm>
            <a:off x="7402296" y="3878581"/>
            <a:ext cx="21307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박상도</a:t>
            </a:r>
            <a:r>
              <a:rPr kumimoji="0" lang="ko-KR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 목사</a:t>
            </a:r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EF9EA207-C429-4ABD-B4B8-68CE0C9306F8}"/>
              </a:ext>
            </a:extLst>
          </p:cNvPr>
          <p:cNvCxnSpPr>
            <a:cxnSpLocks/>
          </p:cNvCxnSpPr>
          <p:nvPr/>
        </p:nvCxnSpPr>
        <p:spPr>
          <a:xfrm>
            <a:off x="7295322" y="3815236"/>
            <a:ext cx="2237685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33997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970386" y="556390"/>
            <a:ext cx="15263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KoPub돋움체 Bold" panose="02020603020101020101" pitchFamily="18" charset="-127"/>
                <a:ea typeface="KoPub돋움체 Bold" panose="02020603020101020101" pitchFamily="18" charset="-127"/>
                <a:cs typeface="+mn-cs"/>
              </a:rPr>
              <a:t>여는 말</a:t>
            </a:r>
            <a:endParaRPr kumimoji="0" lang="ko-KR" altLang="en-US" sz="3600" b="0" i="0" u="none" strike="noStrike" kern="1200" cap="none" spc="-15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KoPub돋움체 Bold" panose="02020603020101020101" pitchFamily="18" charset="-127"/>
              <a:ea typeface="KoPub돋움체 Bold" panose="02020603020101020101" pitchFamily="18" charset="-127"/>
              <a:cs typeface="+mn-cs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95A5F8B0-3C21-4322-A86B-44496E5CA53B}"/>
              </a:ext>
            </a:extLst>
          </p:cNvPr>
          <p:cNvSpPr/>
          <p:nvPr/>
        </p:nvSpPr>
        <p:spPr>
          <a:xfrm>
            <a:off x="1057343" y="1271590"/>
            <a:ext cx="10077313" cy="646331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A9CB8C-6D59-4D36-B319-BDDB23DEB3A2}"/>
              </a:ext>
            </a:extLst>
          </p:cNvPr>
          <p:cNvSpPr txBox="1"/>
          <p:nvPr/>
        </p:nvSpPr>
        <p:spPr>
          <a:xfrm>
            <a:off x="1208655" y="1369187"/>
            <a:ext cx="3161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0. </a:t>
            </a: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예수님의 마지막 여정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D88709B7-93B9-414A-B6E6-B1CCF1078F2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5495" r="94945">
                        <a14:foregroundMark x1="7473" y1="28352" x2="5604" y2="31209"/>
                        <a14:foregroundMark x1="90769" y1="50330" x2="91429" y2="52857"/>
                        <a14:foregroundMark x1="92527" y1="69890" x2="94945" y2="687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343" y="4814476"/>
            <a:ext cx="1477526" cy="147752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D289A1-1D7F-4FD6-B13D-7C8480B52C7F}"/>
              </a:ext>
            </a:extLst>
          </p:cNvPr>
          <p:cNvSpPr txBox="1"/>
          <p:nvPr/>
        </p:nvSpPr>
        <p:spPr>
          <a:xfrm>
            <a:off x="3935895" y="2742161"/>
            <a:ext cx="7198761" cy="1359346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marL="457200" marR="0" lvl="0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돌아가시기 전 마지막 사람</a:t>
            </a:r>
            <a:endParaRPr kumimoji="0" lang="en-US" altLang="ko-KR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산돌명조B" panose="02020804000101010101" pitchFamily="18" charset="-127"/>
              <a:ea typeface="산돌명조B" panose="02020804000101010101" pitchFamily="18" charset="-127"/>
              <a:cs typeface="+mn-cs"/>
            </a:endParaRPr>
          </a:p>
          <a:p>
            <a:pPr marL="457200" marR="0" lvl="0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매우 외로운 시간</a:t>
            </a:r>
            <a:endParaRPr kumimoji="0" lang="en-US" altLang="ko-KR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산돌명조B" panose="02020804000101010101" pitchFamily="18" charset="-127"/>
              <a:ea typeface="산돌명조B" panose="02020804000101010101" pitchFamily="18" charset="-127"/>
              <a:cs typeface="+mn-cs"/>
            </a:endParaRPr>
          </a:p>
          <a:p>
            <a:pPr marL="457200" marR="0" lvl="0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극단적인 실례</a:t>
            </a:r>
          </a:p>
        </p:txBody>
      </p:sp>
    </p:spTree>
    <p:extLst>
      <p:ext uri="{BB962C8B-B14F-4D97-AF65-F5344CB8AC3E}">
        <p14:creationId xmlns:p14="http://schemas.microsoft.com/office/powerpoint/2010/main" val="221466138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95A5F8B0-3C21-4322-A86B-44496E5CA53B}"/>
              </a:ext>
            </a:extLst>
          </p:cNvPr>
          <p:cNvSpPr/>
          <p:nvPr/>
        </p:nvSpPr>
        <p:spPr>
          <a:xfrm>
            <a:off x="1057343" y="678036"/>
            <a:ext cx="10077313" cy="646331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A9CB8C-6D59-4D36-B319-BDDB23DEB3A2}"/>
              </a:ext>
            </a:extLst>
          </p:cNvPr>
          <p:cNvSpPr txBox="1"/>
          <p:nvPr/>
        </p:nvSpPr>
        <p:spPr>
          <a:xfrm>
            <a:off x="1208655" y="775633"/>
            <a:ext cx="5195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1. </a:t>
            </a: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예수님의 십자가 옆에 있던 강도들</a:t>
            </a: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(39)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산돌명조B" panose="02020804000101010101" pitchFamily="18" charset="-127"/>
              <a:ea typeface="산돌명조B" panose="02020804000101010101" pitchFamily="18" charset="-127"/>
              <a:cs typeface="+mn-cs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D88709B7-93B9-414A-B6E6-B1CCF1078F2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5495" r="94945">
                        <a14:foregroundMark x1="7473" y1="28352" x2="5604" y2="31209"/>
                        <a14:foregroundMark x1="90769" y1="50330" x2="91429" y2="52857"/>
                        <a14:foregroundMark x1="92527" y1="69890" x2="94945" y2="687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343" y="4814476"/>
            <a:ext cx="1477526" cy="147752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D289A1-1D7F-4FD6-B13D-7C8480B52C7F}"/>
              </a:ext>
            </a:extLst>
          </p:cNvPr>
          <p:cNvSpPr txBox="1"/>
          <p:nvPr/>
        </p:nvSpPr>
        <p:spPr>
          <a:xfrm>
            <a:off x="3935895" y="2148607"/>
            <a:ext cx="7198761" cy="1256754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marL="914400" marR="0" lvl="1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강도들은 어떤 사람들일까</a:t>
            </a:r>
            <a:r>
              <a: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?</a:t>
            </a:r>
            <a:br>
              <a: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</a:br>
            <a:r>
              <a: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39 </a:t>
            </a: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달린 </a:t>
            </a:r>
            <a:r>
              <a:rPr kumimoji="0" lang="ko-KR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행악자</a:t>
            </a: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 중 하나는 비방하여 이르되</a:t>
            </a:r>
            <a:endParaRPr kumimoji="0" lang="en-US" altLang="ko-KR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산돌명조B" panose="02020804000101010101" pitchFamily="18" charset="-127"/>
              <a:ea typeface="산돌명조B" panose="02020804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자기 멋대로 살아온 사람들</a:t>
            </a:r>
            <a:endParaRPr kumimoji="0" lang="en-US" altLang="ko-KR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산돌명조B" panose="02020804000101010101" pitchFamily="18" charset="-127"/>
              <a:ea typeface="산돌명조B" panose="02020804000101010101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1844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3C9B0C-8A48-F6AC-5667-9C754CBB762F}"/>
              </a:ext>
            </a:extLst>
          </p:cNvPr>
          <p:cNvSpPr txBox="1"/>
          <p:nvPr/>
        </p:nvSpPr>
        <p:spPr>
          <a:xfrm>
            <a:off x="875855" y="356190"/>
            <a:ext cx="10440290" cy="4836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찬양 하세 우리 주</a:t>
            </a: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삼위일체 하나님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지극히 높으신 주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영원토록</a:t>
            </a: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찬양합니다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7684821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95A5F8B0-3C21-4322-A86B-44496E5CA53B}"/>
              </a:ext>
            </a:extLst>
          </p:cNvPr>
          <p:cNvSpPr/>
          <p:nvPr/>
        </p:nvSpPr>
        <p:spPr>
          <a:xfrm>
            <a:off x="1057343" y="678036"/>
            <a:ext cx="10077313" cy="646331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A9CB8C-6D59-4D36-B319-BDDB23DEB3A2}"/>
              </a:ext>
            </a:extLst>
          </p:cNvPr>
          <p:cNvSpPr txBox="1"/>
          <p:nvPr/>
        </p:nvSpPr>
        <p:spPr>
          <a:xfrm>
            <a:off x="1208655" y="775633"/>
            <a:ext cx="5606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2. </a:t>
            </a: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회개한 강도와 회개하지 않은 강도</a:t>
            </a: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(40-41)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산돌명조B" panose="02020804000101010101" pitchFamily="18" charset="-127"/>
              <a:ea typeface="산돌명조B" panose="02020804000101010101" pitchFamily="18" charset="-127"/>
              <a:cs typeface="+mn-cs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D88709B7-93B9-414A-B6E6-B1CCF1078F2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5495" r="94945">
                        <a14:foregroundMark x1="7473" y1="28352" x2="5604" y2="31209"/>
                        <a14:foregroundMark x1="90769" y1="50330" x2="91429" y2="52857"/>
                        <a14:foregroundMark x1="92527" y1="69890" x2="94945" y2="687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343" y="4814476"/>
            <a:ext cx="1477526" cy="147752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D289A1-1D7F-4FD6-B13D-7C8480B52C7F}"/>
              </a:ext>
            </a:extLst>
          </p:cNvPr>
          <p:cNvSpPr txBox="1"/>
          <p:nvPr/>
        </p:nvSpPr>
        <p:spPr>
          <a:xfrm>
            <a:off x="3935895" y="2148607"/>
            <a:ext cx="7198761" cy="1831271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marL="914400" marR="0" lvl="1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이 이야기를 주목하는 이유</a:t>
            </a:r>
            <a:endParaRPr kumimoji="0" lang="en-US" altLang="ko-KR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산돌명조B" panose="02020804000101010101" pitchFamily="18" charset="-127"/>
              <a:ea typeface="산돌명조B" panose="02020804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먼저 십자가에 달리신 예수님</a:t>
            </a:r>
            <a:endParaRPr kumimoji="0" lang="en-US" altLang="ko-KR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산돌명조B" panose="02020804000101010101" pitchFamily="18" charset="-127"/>
              <a:ea typeface="산돌명조B" panose="02020804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회개가 무엇인지 보여준다</a:t>
            </a:r>
            <a:r>
              <a: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.</a:t>
            </a:r>
          </a:p>
          <a:p>
            <a:pPr marL="914400" marR="0" lvl="1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다른 강도는 왜 회개하지 않았을까</a:t>
            </a:r>
            <a:r>
              <a: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?</a:t>
            </a:r>
            <a:endParaRPr kumimoji="0" lang="ko-KR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산돌명조B" panose="02020804000101010101" pitchFamily="18" charset="-127"/>
              <a:ea typeface="산돌명조B" panose="02020804000101010101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195349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95A5F8B0-3C21-4322-A86B-44496E5CA53B}"/>
              </a:ext>
            </a:extLst>
          </p:cNvPr>
          <p:cNvSpPr/>
          <p:nvPr/>
        </p:nvSpPr>
        <p:spPr>
          <a:xfrm>
            <a:off x="1057343" y="678036"/>
            <a:ext cx="10077313" cy="646331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A9CB8C-6D59-4D36-B319-BDDB23DEB3A2}"/>
              </a:ext>
            </a:extLst>
          </p:cNvPr>
          <p:cNvSpPr txBox="1"/>
          <p:nvPr/>
        </p:nvSpPr>
        <p:spPr>
          <a:xfrm>
            <a:off x="1208655" y="775633"/>
            <a:ext cx="30235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3. </a:t>
            </a: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나를 </a:t>
            </a:r>
            <a:r>
              <a:rPr kumimoji="0" lang="ko-KR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기억하소서</a:t>
            </a: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(42)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산돌명조B" panose="02020804000101010101" pitchFamily="18" charset="-127"/>
              <a:ea typeface="산돌명조B" panose="02020804000101010101" pitchFamily="18" charset="-127"/>
              <a:cs typeface="+mn-cs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D88709B7-93B9-414A-B6E6-B1CCF1078F2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5495" r="94945">
                        <a14:foregroundMark x1="7473" y1="28352" x2="5604" y2="31209"/>
                        <a14:foregroundMark x1="90769" y1="50330" x2="91429" y2="52857"/>
                        <a14:foregroundMark x1="92527" y1="69890" x2="94945" y2="687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343" y="4814476"/>
            <a:ext cx="1477526" cy="147752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D289A1-1D7F-4FD6-B13D-7C8480B52C7F}"/>
              </a:ext>
            </a:extLst>
          </p:cNvPr>
          <p:cNvSpPr txBox="1"/>
          <p:nvPr/>
        </p:nvSpPr>
        <p:spPr>
          <a:xfrm>
            <a:off x="3935895" y="2148607"/>
            <a:ext cx="7198761" cy="1626086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marL="914400" marR="0" lvl="1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나를 </a:t>
            </a:r>
            <a:r>
              <a:rPr kumimoji="0" lang="ko-KR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기억하소서</a:t>
            </a:r>
            <a:br>
              <a: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</a:br>
            <a:r>
              <a: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42 </a:t>
            </a: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예수여 당신의 나라에 임하실 때에 나를 </a:t>
            </a:r>
            <a:r>
              <a:rPr kumimoji="0" lang="ko-KR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기억하소서</a:t>
            </a:r>
            <a:endParaRPr kumimoji="0" lang="en-US" altLang="ko-KR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산돌명조B" panose="02020804000101010101" pitchFamily="18" charset="-127"/>
              <a:ea typeface="산돌명조B" panose="02020804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이것은 믿음의 행위이다</a:t>
            </a:r>
            <a:r>
              <a: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983570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95A5F8B0-3C21-4322-A86B-44496E5CA53B}"/>
              </a:ext>
            </a:extLst>
          </p:cNvPr>
          <p:cNvSpPr/>
          <p:nvPr/>
        </p:nvSpPr>
        <p:spPr>
          <a:xfrm>
            <a:off x="1057343" y="678036"/>
            <a:ext cx="10077313" cy="646331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A9CB8C-6D59-4D36-B319-BDDB23DEB3A2}"/>
              </a:ext>
            </a:extLst>
          </p:cNvPr>
          <p:cNvSpPr txBox="1"/>
          <p:nvPr/>
        </p:nvSpPr>
        <p:spPr>
          <a:xfrm>
            <a:off x="1208655" y="775633"/>
            <a:ext cx="5549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4. </a:t>
            </a: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오늘 네가 나와 함께 낙원에 있으리라</a:t>
            </a: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(43)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산돌명조B" panose="02020804000101010101" pitchFamily="18" charset="-127"/>
              <a:ea typeface="산돌명조B" panose="02020804000101010101" pitchFamily="18" charset="-127"/>
              <a:cs typeface="+mn-cs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D88709B7-93B9-414A-B6E6-B1CCF1078F2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5495" r="94945">
                        <a14:foregroundMark x1="7473" y1="28352" x2="5604" y2="31209"/>
                        <a14:foregroundMark x1="90769" y1="50330" x2="91429" y2="52857"/>
                        <a14:foregroundMark x1="92527" y1="69890" x2="94945" y2="687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343" y="4814476"/>
            <a:ext cx="1477526" cy="147752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D289A1-1D7F-4FD6-B13D-7C8480B52C7F}"/>
              </a:ext>
            </a:extLst>
          </p:cNvPr>
          <p:cNvSpPr txBox="1"/>
          <p:nvPr/>
        </p:nvSpPr>
        <p:spPr>
          <a:xfrm>
            <a:off x="3935895" y="2148607"/>
            <a:ext cx="7198761" cy="1359346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marL="914400" marR="0" lvl="1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예수님의 응답</a:t>
            </a:r>
            <a:endParaRPr kumimoji="0" lang="en-US" altLang="ko-KR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산돌명조B" panose="02020804000101010101" pitchFamily="18" charset="-127"/>
              <a:ea typeface="산돌명조B" panose="02020804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낙원에 있으리라</a:t>
            </a:r>
            <a:endParaRPr kumimoji="0" lang="en-US" altLang="ko-KR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산돌명조B" panose="02020804000101010101" pitchFamily="18" charset="-127"/>
              <a:ea typeface="산돌명조B" panose="02020804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나와 함께 있을 것이다</a:t>
            </a:r>
            <a:r>
              <a: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.</a:t>
            </a:r>
            <a:endParaRPr kumimoji="0" lang="ko-KR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산돌명조B" panose="02020804000101010101" pitchFamily="18" charset="-127"/>
              <a:ea typeface="산돌명조B" panose="02020804000101010101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18768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95A5F8B0-3C21-4322-A86B-44496E5CA53B}"/>
              </a:ext>
            </a:extLst>
          </p:cNvPr>
          <p:cNvSpPr/>
          <p:nvPr/>
        </p:nvSpPr>
        <p:spPr>
          <a:xfrm>
            <a:off x="1057343" y="678036"/>
            <a:ext cx="10077313" cy="646331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A9CB8C-6D59-4D36-B319-BDDB23DEB3A2}"/>
              </a:ext>
            </a:extLst>
          </p:cNvPr>
          <p:cNvSpPr txBox="1"/>
          <p:nvPr/>
        </p:nvSpPr>
        <p:spPr>
          <a:xfrm>
            <a:off x="1208655" y="775633"/>
            <a:ext cx="3793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5. </a:t>
            </a: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구원에 이르는 회개와 믿음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D88709B7-93B9-414A-B6E6-B1CCF1078F2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5495" r="94945">
                        <a14:foregroundMark x1="7473" y1="28352" x2="5604" y2="31209"/>
                        <a14:foregroundMark x1="90769" y1="50330" x2="91429" y2="52857"/>
                        <a14:foregroundMark x1="92527" y1="69890" x2="94945" y2="687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343" y="4814476"/>
            <a:ext cx="1477526" cy="147752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D289A1-1D7F-4FD6-B13D-7C8480B52C7F}"/>
              </a:ext>
            </a:extLst>
          </p:cNvPr>
          <p:cNvSpPr txBox="1"/>
          <p:nvPr/>
        </p:nvSpPr>
        <p:spPr>
          <a:xfrm>
            <a:off x="3935895" y="2148607"/>
            <a:ext cx="7198761" cy="1359346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marL="914400" marR="0" lvl="1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회개한 강도</a:t>
            </a:r>
            <a:endParaRPr kumimoji="0" lang="en-US" altLang="ko-KR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산돌명조B" panose="02020804000101010101" pitchFamily="18" charset="-127"/>
              <a:ea typeface="산돌명조B" panose="02020804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또 다른 강도</a:t>
            </a:r>
            <a:endParaRPr kumimoji="0" lang="en-US" altLang="ko-KR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산돌명조B" panose="02020804000101010101" pitchFamily="18" charset="-127"/>
              <a:ea typeface="산돌명조B" panose="02020804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구원은 회개와 믿음으로</a:t>
            </a:r>
          </a:p>
        </p:txBody>
      </p:sp>
    </p:spTree>
    <p:extLst>
      <p:ext uri="{BB962C8B-B14F-4D97-AF65-F5344CB8AC3E}">
        <p14:creationId xmlns:p14="http://schemas.microsoft.com/office/powerpoint/2010/main" val="417757902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970386" y="556390"/>
            <a:ext cx="15263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KoPub돋움체 Bold" panose="02020603020101020101" pitchFamily="18" charset="-127"/>
                <a:ea typeface="KoPub돋움체 Bold" panose="02020603020101020101" pitchFamily="18" charset="-127"/>
                <a:cs typeface="+mn-cs"/>
              </a:rPr>
              <a:t>맺는 말</a:t>
            </a: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KoPub돋움체 Bold" panose="02020603020101020101" pitchFamily="18" charset="-127"/>
              <a:ea typeface="KoPub돋움체 Bold" panose="02020603020101020101" pitchFamily="18" charset="-127"/>
              <a:cs typeface="+mn-cs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95A5F8B0-3C21-4322-A86B-44496E5CA53B}"/>
              </a:ext>
            </a:extLst>
          </p:cNvPr>
          <p:cNvSpPr/>
          <p:nvPr/>
        </p:nvSpPr>
        <p:spPr>
          <a:xfrm>
            <a:off x="1057343" y="1271590"/>
            <a:ext cx="10077313" cy="646331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A9CB8C-6D59-4D36-B319-BDDB23DEB3A2}"/>
              </a:ext>
            </a:extLst>
          </p:cNvPr>
          <p:cNvSpPr txBox="1"/>
          <p:nvPr/>
        </p:nvSpPr>
        <p:spPr>
          <a:xfrm>
            <a:off x="1208655" y="1369187"/>
            <a:ext cx="44246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0. </a:t>
            </a: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네가 나와 함께 낙원에 있으리라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D88709B7-93B9-414A-B6E6-B1CCF1078F2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5495" r="94945">
                        <a14:foregroundMark x1="7473" y1="28352" x2="5604" y2="31209"/>
                        <a14:foregroundMark x1="90769" y1="50330" x2="91429" y2="52857"/>
                        <a14:foregroundMark x1="92527" y1="69890" x2="94945" y2="6879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343" y="4814476"/>
            <a:ext cx="1477526" cy="147752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D289A1-1D7F-4FD6-B13D-7C8480B52C7F}"/>
              </a:ext>
            </a:extLst>
          </p:cNvPr>
          <p:cNvSpPr txBox="1"/>
          <p:nvPr/>
        </p:nvSpPr>
        <p:spPr>
          <a:xfrm>
            <a:off x="3935895" y="2742161"/>
            <a:ext cx="7198761" cy="887422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marL="457200" marR="0" lvl="0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현실의 풍족함</a:t>
            </a:r>
            <a:endParaRPr kumimoji="0" lang="en-US" altLang="ko-KR" sz="24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산돌명조B" panose="02020804000101010101" pitchFamily="18" charset="-127"/>
              <a:ea typeface="산돌명조B" panose="02020804000101010101" pitchFamily="18" charset="-127"/>
              <a:cs typeface="+mn-cs"/>
            </a:endParaRPr>
          </a:p>
          <a:p>
            <a:pPr marL="457200" marR="0" lvl="0" indent="-457200" algn="l" defTabSz="914400" rtl="0" eaLnBrk="1" fontAlgn="base" latinLnBrk="1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>
                <a:tab pos="442913" algn="l"/>
              </a:tabLst>
              <a:defRPr/>
            </a:pPr>
            <a:r>
              <a:rPr kumimoji="0" lang="ko-KR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산돌명조B" panose="02020804000101010101" pitchFamily="18" charset="-127"/>
                <a:ea typeface="산돌명조B" panose="02020804000101010101" pitchFamily="18" charset="-127"/>
                <a:cs typeface="+mn-cs"/>
              </a:rPr>
              <a:t>죽음 이후에 주어지는 구원</a:t>
            </a:r>
          </a:p>
        </p:txBody>
      </p:sp>
    </p:spTree>
    <p:extLst>
      <p:ext uri="{BB962C8B-B14F-4D97-AF65-F5344CB8AC3E}">
        <p14:creationId xmlns:p14="http://schemas.microsoft.com/office/powerpoint/2010/main" val="20523703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B59E9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1717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 err="1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파송찬양</a:t>
            </a:r>
            <a:endParaRPr lang="ko-KR" altLang="en-US" sz="3600" spc="-150" dirty="0">
              <a:solidFill>
                <a:schemeClr val="bg1">
                  <a:lumMod val="95000"/>
                </a:schemeClr>
              </a:solidFill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2348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Sacrifice Praise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4133058" y="2967335"/>
            <a:ext cx="39260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5400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하나님이시여</a:t>
            </a:r>
            <a:endParaRPr lang="ko-KR" altLang="en-US" sz="5400" dirty="0">
              <a:solidFill>
                <a:schemeClr val="bg1">
                  <a:lumMod val="95000"/>
                </a:schemeClr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pic>
        <p:nvPicPr>
          <p:cNvPr id="10" name="Picture 4" descr="Choir, Gospel, People, Group, Standing">
            <a:extLst>
              <a:ext uri="{FF2B5EF4-FFF2-40B4-BE49-F238E27FC236}">
                <a16:creationId xmlns:a16="http://schemas.microsoft.com/office/drawing/2014/main" id="{321DDB5D-D8CA-47A7-AA24-870F4770CC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000" b="96471" l="8735" r="92470">
                        <a14:foregroundMark x1="28916" y1="32647" x2="35542" y2="8235"/>
                        <a14:foregroundMark x1="45181" y1="25000" x2="46687" y2="14412"/>
                        <a14:foregroundMark x1="46687" y1="14412" x2="51205" y2="7647"/>
                        <a14:foregroundMark x1="64759" y1="19412" x2="70783" y2="22059"/>
                        <a14:foregroundMark x1="74096" y1="17941" x2="80422" y2="36471"/>
                        <a14:foregroundMark x1="76807" y1="15588" x2="85542" y2="9706"/>
                        <a14:foregroundMark x1="85542" y1="9706" x2="85542" y2="8235"/>
                        <a14:foregroundMark x1="71386" y1="9412" x2="70783" y2="13529"/>
                        <a14:foregroundMark x1="81325" y1="27353" x2="81325" y2="24706"/>
                        <a14:foregroundMark x1="57229" y1="5000" x2="59639" y2="7941"/>
                        <a14:foregroundMark x1="55723" y1="12353" x2="54819" y2="16176"/>
                        <a14:foregroundMark x1="26506" y1="21471" x2="26807" y2="25588"/>
                        <a14:foregroundMark x1="21084" y1="41471" x2="22590" y2="46471"/>
                        <a14:foregroundMark x1="35542" y1="41765" x2="38253" y2="46176"/>
                        <a14:foregroundMark x1="58735" y1="46471" x2="58434" y2="40882"/>
                        <a14:foregroundMark x1="76807" y1="48529" x2="76205" y2="43235"/>
                        <a14:foregroundMark x1="88253" y1="40882" x2="92470" y2="37353"/>
                        <a14:foregroundMark x1="9036" y1="36176" x2="11446" y2="39118"/>
                        <a14:foregroundMark x1="25904" y1="92353" x2="26506" y2="95882"/>
                        <a14:foregroundMark x1="34940" y1="96471" x2="37952" y2="96471"/>
                        <a14:foregroundMark x1="16566" y1="96176" x2="17771" y2="961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044" y="4691879"/>
            <a:ext cx="1087407" cy="11136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1744495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833021" y="920908"/>
            <a:ext cx="10525958" cy="4836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2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하나님이시여</a:t>
            </a:r>
            <a:r>
              <a:rPr lang="ko-KR" altLang="en-US" sz="4000" b="1" spc="-2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</a:t>
            </a:r>
            <a:r>
              <a:rPr lang="ko-KR" altLang="en-US" sz="4000" b="1" spc="-2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하나님이시여</a:t>
            </a:r>
            <a:endParaRPr lang="en-US" altLang="ko-KR" sz="4000" b="1" spc="-2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2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주는 나의 </a:t>
            </a:r>
            <a:r>
              <a:rPr lang="ko-KR" altLang="en-US" sz="4000" b="1" spc="-2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하나님이시로다</a:t>
            </a:r>
            <a:endParaRPr lang="en-US" altLang="ko-KR" sz="4000" b="1" spc="-2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2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나의 몸과 마음 주를 갈망하며</a:t>
            </a:r>
            <a:endParaRPr lang="en-US" altLang="ko-KR" sz="4000" b="1" spc="-2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2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이제 내가 주께 고백하는 말</a:t>
            </a:r>
            <a:endParaRPr lang="en-US" altLang="ko-KR" sz="4000" b="1" spc="-2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06BEEC4C-8DE3-480A-934E-702795F7582C}"/>
              </a:ext>
            </a:extLst>
          </p:cNvPr>
          <p:cNvSpPr/>
          <p:nvPr/>
        </p:nvSpPr>
        <p:spPr>
          <a:xfrm>
            <a:off x="0" y="-5570"/>
            <a:ext cx="3955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20E743-46D4-49D2-245B-FCB131E75263}"/>
              </a:ext>
            </a:extLst>
          </p:cNvPr>
          <p:cNvSpPr txBox="1"/>
          <p:nvPr/>
        </p:nvSpPr>
        <p:spPr>
          <a:xfrm>
            <a:off x="716125" y="-34558"/>
            <a:ext cx="6097554" cy="5952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ko-KR" altLang="en-US" sz="3200" b="1" kern="0" dirty="0">
                <a:solidFill>
                  <a:schemeClr val="bg1"/>
                </a:solidFill>
                <a:effectLst/>
                <a:latin typeface="산돌명조B" panose="02020804000101010101" pitchFamily="18" charset="-127"/>
                <a:ea typeface="산돌명조B" panose="02020804000101010101" pitchFamily="18" charset="-127"/>
                <a:cs typeface="Helvetica" panose="020B0604020202020204" pitchFamily="34" charset="0"/>
              </a:rPr>
              <a:t>내 영혼 안전합니다</a:t>
            </a:r>
            <a:endParaRPr lang="en-US" altLang="ko-KR" sz="3200" b="1" kern="0" dirty="0">
              <a:solidFill>
                <a:schemeClr val="bg1"/>
              </a:solidFill>
              <a:effectLst/>
              <a:latin typeface="산돌명조B" panose="02020804000101010101" pitchFamily="18" charset="-127"/>
              <a:ea typeface="산돌명조B" panose="02020804000101010101" pitchFamily="18" charset="-127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63481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111877" y="538387"/>
            <a:ext cx="5881738" cy="48365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  <a:tabLst>
                <a:tab pos="442913" algn="l"/>
              </a:tabLst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여호와는 나의 힘이요 </a:t>
            </a: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200000"/>
              </a:lnSpc>
              <a:tabLst>
                <a:tab pos="442913" algn="l"/>
              </a:tabLst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여호와는 나의 구원이시니</a:t>
            </a: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200000"/>
              </a:lnSpc>
              <a:tabLst>
                <a:tab pos="442913" algn="l"/>
              </a:tabLst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내가 누구를 두려워 하리요</a:t>
            </a: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  <a:p>
            <a:pPr>
              <a:lnSpc>
                <a:spcPct val="200000"/>
              </a:lnSpc>
              <a:tabLst>
                <a:tab pos="442913" algn="l"/>
              </a:tabLst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여호와는 생명의 </a:t>
            </a:r>
            <a:r>
              <a:rPr lang="ko-KR" altLang="en-US" sz="4000" b="1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  <a:cs typeface="굴림" panose="020B0600000101010101" pitchFamily="50" charset="-127"/>
              </a:rPr>
              <a:t>피난처시니</a:t>
            </a: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  <a:cs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707488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EA92E92-787E-4CA6-847D-4025BA5A2195}"/>
              </a:ext>
            </a:extLst>
          </p:cNvPr>
          <p:cNvSpPr txBox="1"/>
          <p:nvPr/>
        </p:nvSpPr>
        <p:spPr>
          <a:xfrm>
            <a:off x="1020061" y="637087"/>
            <a:ext cx="6154249" cy="48365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주의 인자가 생명보다 나으므로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내 입술이 여호와를 찬양하리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내 평생에 주를 찬양하며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주의 이름으로 내 손 들리라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5161892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B363963-D76A-4BE1-9DBC-D1B0963FA7F8}"/>
              </a:ext>
            </a:extLst>
          </p:cNvPr>
          <p:cNvSpPr/>
          <p:nvPr/>
        </p:nvSpPr>
        <p:spPr>
          <a:xfrm>
            <a:off x="1703388" y="1052513"/>
            <a:ext cx="334134" cy="945252"/>
          </a:xfrm>
          <a:prstGeom prst="rect">
            <a:avLst/>
          </a:prstGeom>
          <a:solidFill>
            <a:srgbClr val="A8CE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238-5262-4E5A-AD5C-75E07F31508A}"/>
              </a:ext>
            </a:extLst>
          </p:cNvPr>
          <p:cNvSpPr txBox="1"/>
          <p:nvPr/>
        </p:nvSpPr>
        <p:spPr>
          <a:xfrm>
            <a:off x="2037522" y="1052513"/>
            <a:ext cx="950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spc="-150" dirty="0">
                <a:solidFill>
                  <a:schemeClr val="bg1">
                    <a:lumMod val="95000"/>
                  </a:schemeClr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축도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9E86D6-6CD7-46AC-8849-7C403EB1B925}"/>
              </a:ext>
            </a:extLst>
          </p:cNvPr>
          <p:cNvSpPr txBox="1"/>
          <p:nvPr/>
        </p:nvSpPr>
        <p:spPr>
          <a:xfrm>
            <a:off x="2037522" y="1629271"/>
            <a:ext cx="1834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pc="300" dirty="0">
                <a:solidFill>
                  <a:schemeClr val="bg1">
                    <a:lumMod val="85000"/>
                  </a:schemeClr>
                </a:solidFill>
              </a:rPr>
              <a:t>Benediction</a:t>
            </a:r>
            <a:endParaRPr lang="ko-KR" altLang="en-US" spc="3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4358184" y="2967335"/>
            <a:ext cx="34756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400" dirty="0" err="1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박상도</a:t>
            </a:r>
            <a:r>
              <a:rPr lang="ko-KR" altLang="en-US" sz="54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목사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5433F5-3CD8-474D-BB0B-FCFAC40BA338}"/>
              </a:ext>
            </a:extLst>
          </p:cNvPr>
          <p:cNvSpPr txBox="1"/>
          <p:nvPr/>
        </p:nvSpPr>
        <p:spPr>
          <a:xfrm>
            <a:off x="4418495" y="3890665"/>
            <a:ext cx="2521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solidFill>
                  <a:schemeClr val="bg1">
                    <a:lumMod val="8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</a:rPr>
              <a:t>Rev. Sang Do Park</a:t>
            </a:r>
            <a:endParaRPr lang="ko-KR" altLang="en-US" sz="2000" dirty="0">
              <a:solidFill>
                <a:schemeClr val="bg1">
                  <a:lumMod val="85000"/>
                </a:schemeClr>
              </a:solidFill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</p:txBody>
      </p:sp>
      <p:pic>
        <p:nvPicPr>
          <p:cNvPr id="12" name="Picture 4" descr="Choir, Gospel, People, Group, Standing">
            <a:extLst>
              <a:ext uri="{FF2B5EF4-FFF2-40B4-BE49-F238E27FC236}">
                <a16:creationId xmlns:a16="http://schemas.microsoft.com/office/drawing/2014/main" id="{5CC8055B-E2E1-4A2B-B18C-C531877E1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rgbClr val="70AD47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00" b="96471" l="8735" r="92470">
                        <a14:foregroundMark x1="28916" y1="32647" x2="35542" y2="8235"/>
                        <a14:foregroundMark x1="45181" y1="25000" x2="46687" y2="14412"/>
                        <a14:foregroundMark x1="46687" y1="14412" x2="51205" y2="7647"/>
                        <a14:foregroundMark x1="64759" y1="19412" x2="70783" y2="22059"/>
                        <a14:foregroundMark x1="74096" y1="17941" x2="80422" y2="36471"/>
                        <a14:foregroundMark x1="76807" y1="15588" x2="85542" y2="9706"/>
                        <a14:foregroundMark x1="85542" y1="9706" x2="85542" y2="8235"/>
                        <a14:foregroundMark x1="71386" y1="9412" x2="70783" y2="13529"/>
                        <a14:foregroundMark x1="81325" y1="27353" x2="81325" y2="24706"/>
                        <a14:foregroundMark x1="57229" y1="5000" x2="59639" y2="7941"/>
                        <a14:foregroundMark x1="55723" y1="12353" x2="54819" y2="16176"/>
                        <a14:foregroundMark x1="26506" y1="21471" x2="26807" y2="25588"/>
                        <a14:foregroundMark x1="21084" y1="41471" x2="22590" y2="46471"/>
                        <a14:foregroundMark x1="35542" y1="41765" x2="38253" y2="46176"/>
                        <a14:foregroundMark x1="58735" y1="46471" x2="58434" y2="40882"/>
                        <a14:foregroundMark x1="76807" y1="48529" x2="76205" y2="43235"/>
                        <a14:foregroundMark x1="88253" y1="40882" x2="92470" y2="37353"/>
                        <a14:foregroundMark x1="9036" y1="36176" x2="11446" y2="39118"/>
                        <a14:foregroundMark x1="25904" y1="92353" x2="26506" y2="95882"/>
                        <a14:foregroundMark x1="34940" y1="96471" x2="37952" y2="96471"/>
                        <a14:foregroundMark x1="16566" y1="96176" x2="17771" y2="961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044" y="4691879"/>
            <a:ext cx="1087407" cy="1113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35555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3C9B0C-8A48-F6AC-5667-9C754CBB762F}"/>
              </a:ext>
            </a:extLst>
          </p:cNvPr>
          <p:cNvSpPr txBox="1"/>
          <p:nvPr/>
        </p:nvSpPr>
        <p:spPr>
          <a:xfrm>
            <a:off x="875855" y="356190"/>
            <a:ext cx="10440290" cy="4836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주가 지으신 모든 세상을 구원하려</a:t>
            </a: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영광의 주 예수님이 죽음을 택하셨네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그 고통속에서도 주의 뜻 기억하사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길을 잃은 우릴 위해 십자가를 지셨네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6483583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8F609BC-A60D-4430-B3FF-C05C78027C6B}"/>
              </a:ext>
            </a:extLst>
          </p:cNvPr>
          <p:cNvSpPr txBox="1"/>
          <p:nvPr/>
        </p:nvSpPr>
        <p:spPr>
          <a:xfrm>
            <a:off x="4176244" y="2706686"/>
            <a:ext cx="383951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0" dirty="0">
                <a:solidFill>
                  <a:schemeClr val="bg1">
                    <a:lumMod val="95000"/>
                  </a:schemeClr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성도간 교제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5433F5-3CD8-474D-BB0B-FCFAC40BA338}"/>
              </a:ext>
            </a:extLst>
          </p:cNvPr>
          <p:cNvSpPr txBox="1"/>
          <p:nvPr/>
        </p:nvSpPr>
        <p:spPr>
          <a:xfrm>
            <a:off x="5041866" y="3689650"/>
            <a:ext cx="2108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solidFill>
                  <a:schemeClr val="bg1">
                    <a:lumMod val="85000"/>
                  </a:schemeClr>
                </a:solidFill>
                <a:latin typeface="Adobe 명조 Std M" panose="02020600000000000000" pitchFamily="18" charset="-127"/>
                <a:ea typeface="Adobe 명조 Std M" panose="02020600000000000000" pitchFamily="18" charset="-127"/>
              </a:rPr>
              <a:t>Refreshment</a:t>
            </a:r>
            <a:endParaRPr lang="ko-KR" altLang="en-US" sz="2400" dirty="0">
              <a:solidFill>
                <a:schemeClr val="bg1">
                  <a:lumMod val="85000"/>
                </a:schemeClr>
              </a:solidFill>
              <a:latin typeface="Adobe 명조 Std M" panose="02020600000000000000" pitchFamily="18" charset="-127"/>
              <a:ea typeface="Adobe 명조 Std M" panose="02020600000000000000" pitchFamily="18" charset="-127"/>
            </a:endParaRPr>
          </a:p>
        </p:txBody>
      </p:sp>
      <p:pic>
        <p:nvPicPr>
          <p:cNvPr id="11" name="Picture 2" descr="http://pds39.cafe.daum.net/image/11/cafe/2007/07/07/20/25/468f780be3cd9">
            <a:extLst>
              <a:ext uri="{FF2B5EF4-FFF2-40B4-BE49-F238E27FC236}">
                <a16:creationId xmlns:a16="http://schemas.microsoft.com/office/drawing/2014/main" id="{12397FCF-59F6-4843-8A4F-939FC06B44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prstClr val="black"/>
              <a:prstClr val="white">
                <a:lumMod val="95000"/>
                <a:tint val="45000"/>
                <a:satMod val="400000"/>
              </a:prst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6016" b="82422" l="1270" r="97266">
                        <a14:foregroundMark x1="58496" y1="76953" x2="56152" y2="76563"/>
                        <a14:foregroundMark x1="47266" y1="70833" x2="48730" y2="77083"/>
                        <a14:foregroundMark x1="40625" y1="72656" x2="41699" y2="78125"/>
                        <a14:foregroundMark x1="47363" y1="79818" x2="49023" y2="75391"/>
                        <a14:foregroundMark x1="46484" y1="77995" x2="46973" y2="72656"/>
                        <a14:foregroundMark x1="1367" y1="71615" x2="13379" y2="71615"/>
                        <a14:foregroundMark x1="13379" y1="71615" x2="31738" y2="70703"/>
                        <a14:foregroundMark x1="31738" y1="70703" x2="32129" y2="70703"/>
                        <a14:foregroundMark x1="2734" y1="76693" x2="1660" y2="79818"/>
                        <a14:foregroundMark x1="50391" y1="71615" x2="56543" y2="73047"/>
                        <a14:foregroundMark x1="49707" y1="80599" x2="55566" y2="80599"/>
                        <a14:foregroundMark x1="55566" y1="80599" x2="56445" y2="80469"/>
                        <a14:foregroundMark x1="59473" y1="73828" x2="68164" y2="72917"/>
                        <a14:foregroundMark x1="63672" y1="79036" x2="72754" y2="79036"/>
                        <a14:foregroundMark x1="68359" y1="74479" x2="74414" y2="74479"/>
                        <a14:foregroundMark x1="74414" y1="74479" x2="77051" y2="74349"/>
                        <a14:foregroundMark x1="75586" y1="75391" x2="84863" y2="74089"/>
                        <a14:foregroundMark x1="87109" y1="80599" x2="91699" y2="79167"/>
                        <a14:foregroundMark x1="91113" y1="75651" x2="97168" y2="73828"/>
                        <a14:foregroundMark x1="97168" y1="73828" x2="97266" y2="73828"/>
                      </a14:backgroundRemoval>
                    </a14:imgEffect>
                    <a14:imgEffect>
                      <a14:saturation sat="84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4058" b="15347"/>
          <a:stretch/>
        </p:blipFill>
        <p:spPr bwMode="auto">
          <a:xfrm>
            <a:off x="1620078" y="5446355"/>
            <a:ext cx="9144000" cy="1412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79139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3C9B0C-8A48-F6AC-5667-9C754CBB762F}"/>
              </a:ext>
            </a:extLst>
          </p:cNvPr>
          <p:cNvSpPr txBox="1"/>
          <p:nvPr/>
        </p:nvSpPr>
        <p:spPr>
          <a:xfrm>
            <a:off x="875855" y="356190"/>
            <a:ext cx="10440290" cy="4836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찬양 하세 우리 주</a:t>
            </a: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삼위일체 하나님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지극히 높으신 주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영원토록</a:t>
            </a: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찬양합니다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90965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3C9B0C-8A48-F6AC-5667-9C754CBB762F}"/>
              </a:ext>
            </a:extLst>
          </p:cNvPr>
          <p:cNvSpPr txBox="1"/>
          <p:nvPr/>
        </p:nvSpPr>
        <p:spPr>
          <a:xfrm>
            <a:off x="875855" y="356190"/>
            <a:ext cx="10440290" cy="4836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부활하신 그 아침 닫힌 무덤 열리고</a:t>
            </a: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죽임 당한 어린 양 죽음을 이기셨네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생명의 길 되시는 그리스도를 통해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아버지께 오는 자 모두 회복되리라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510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3C9B0C-8A48-F6AC-5667-9C754CBB762F}"/>
              </a:ext>
            </a:extLst>
          </p:cNvPr>
          <p:cNvSpPr txBox="1"/>
          <p:nvPr/>
        </p:nvSpPr>
        <p:spPr>
          <a:xfrm>
            <a:off x="875855" y="356190"/>
            <a:ext cx="10440290" cy="4836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4000" b="1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찬양 하세 우리 주</a:t>
            </a:r>
            <a:endParaRPr lang="en-US" altLang="ko-KR" sz="4000" b="1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삼위일체 하나님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지극히 높으신 주 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4000" b="1" spc="-150" dirty="0" err="1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영원토록</a:t>
            </a:r>
            <a:r>
              <a:rPr lang="ko-KR" altLang="en-US" sz="4000" b="1" spc="-150" dirty="0">
                <a:solidFill>
                  <a:schemeClr val="bg1"/>
                </a:solidFill>
                <a:latin typeface="산돌명조B" panose="02020804000101010101" pitchFamily="18" charset="-127"/>
                <a:ea typeface="산돌명조B" panose="02020804000101010101" pitchFamily="18" charset="-127"/>
              </a:rPr>
              <a:t> 찬양합니다</a:t>
            </a:r>
            <a:endParaRPr lang="en-US" altLang="ko-KR" sz="4000" b="1" spc="-150" dirty="0">
              <a:solidFill>
                <a:schemeClr val="bg1"/>
              </a:solidFill>
              <a:latin typeface="산돌명조B" panose="02020804000101010101" pitchFamily="18" charset="-127"/>
              <a:ea typeface="산돌명조B" panose="020208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60734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15689</TotalTime>
  <Words>1115</Words>
  <Application>Microsoft Office PowerPoint</Application>
  <PresentationFormat>와이드스크린</PresentationFormat>
  <Paragraphs>249</Paragraphs>
  <Slides>60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60</vt:i4>
      </vt:variant>
    </vt:vector>
  </HeadingPairs>
  <TitlesOfParts>
    <vt:vector size="68" baseType="lpstr">
      <vt:lpstr>Adobe 명조 Std M</vt:lpstr>
      <vt:lpstr>KoPub돋움체 Bold</vt:lpstr>
      <vt:lpstr>맑은 고딕</vt:lpstr>
      <vt:lpstr>산돌명조B</vt:lpstr>
      <vt:lpstr>Arial</vt:lpstr>
      <vt:lpstr>Wingdings</vt:lpstr>
      <vt:lpstr>Office 테마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waydo</dc:creator>
  <cp:lastModifiedBy>do waydo</cp:lastModifiedBy>
  <cp:revision>522</cp:revision>
  <dcterms:created xsi:type="dcterms:W3CDTF">2020-04-25T10:00:26Z</dcterms:created>
  <dcterms:modified xsi:type="dcterms:W3CDTF">2023-02-25T22:32:45Z</dcterms:modified>
</cp:coreProperties>
</file>