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4" r:id="rId2"/>
    <p:sldId id="257" r:id="rId3"/>
    <p:sldId id="848" r:id="rId4"/>
    <p:sldId id="260" r:id="rId5"/>
    <p:sldId id="1358" r:id="rId6"/>
    <p:sldId id="1294" r:id="rId7"/>
    <p:sldId id="1369" r:id="rId8"/>
    <p:sldId id="1373" r:id="rId9"/>
    <p:sldId id="1374" r:id="rId10"/>
    <p:sldId id="1375" r:id="rId11"/>
    <p:sldId id="1376" r:id="rId12"/>
    <p:sldId id="1377" r:id="rId13"/>
    <p:sldId id="1378" r:id="rId14"/>
    <p:sldId id="1379" r:id="rId15"/>
    <p:sldId id="1305" r:id="rId16"/>
    <p:sldId id="1343" r:id="rId17"/>
    <p:sldId id="1380" r:id="rId18"/>
    <p:sldId id="1381" r:id="rId19"/>
    <p:sldId id="1382" r:id="rId20"/>
    <p:sldId id="1383" r:id="rId21"/>
    <p:sldId id="1384" r:id="rId22"/>
    <p:sldId id="1297" r:id="rId23"/>
    <p:sldId id="1361" r:id="rId24"/>
    <p:sldId id="1385" r:id="rId25"/>
    <p:sldId id="1386" r:id="rId26"/>
    <p:sldId id="1387" r:id="rId27"/>
    <p:sldId id="1389" r:id="rId28"/>
    <p:sldId id="1391" r:id="rId29"/>
    <p:sldId id="1392" r:id="rId30"/>
    <p:sldId id="1393" r:id="rId31"/>
    <p:sldId id="1394" r:id="rId32"/>
    <p:sldId id="261" r:id="rId33"/>
    <p:sldId id="849" r:id="rId34"/>
    <p:sldId id="1388" r:id="rId35"/>
    <p:sldId id="1395" r:id="rId36"/>
    <p:sldId id="1396" r:id="rId37"/>
    <p:sldId id="263" r:id="rId38"/>
    <p:sldId id="264" r:id="rId39"/>
    <p:sldId id="1138" r:id="rId40"/>
    <p:sldId id="850" r:id="rId41"/>
    <p:sldId id="883" r:id="rId42"/>
    <p:sldId id="884" r:id="rId43"/>
    <p:sldId id="882" r:id="rId44"/>
    <p:sldId id="266" r:id="rId45"/>
    <p:sldId id="1313" r:id="rId46"/>
    <p:sldId id="1401" r:id="rId47"/>
    <p:sldId id="1397" r:id="rId48"/>
    <p:sldId id="1398" r:id="rId49"/>
    <p:sldId id="1399" r:id="rId50"/>
    <p:sldId id="1400" r:id="rId51"/>
    <p:sldId id="1407" r:id="rId52"/>
    <p:sldId id="286" r:id="rId53"/>
    <p:sldId id="1406" r:id="rId54"/>
    <p:sldId id="287" r:id="rId5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6607" userDrawn="1">
          <p15:clr>
            <a:srgbClr val="A4A3A4"/>
          </p15:clr>
        </p15:guide>
        <p15:guide id="3" pos="1073" userDrawn="1">
          <p15:clr>
            <a:srgbClr val="A4A3A4"/>
          </p15:clr>
        </p15:guide>
        <p15:guide id="4" orient="horz" pos="663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  <p15:guide id="6" orient="horz" pos="40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9D9E"/>
    <a:srgbClr val="B59E9E"/>
    <a:srgbClr val="A8C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8" y="486"/>
      </p:cViewPr>
      <p:guideLst>
        <p:guide orient="horz" pos="3657"/>
        <p:guide pos="6607"/>
        <p:guide pos="1073"/>
        <p:guide orient="horz" pos="663"/>
        <p:guide orient="horz" pos="232"/>
        <p:guide orient="horz" pos="4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9301ED-D689-4AD2-8F32-D5389C410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27659B4-26C4-4F1C-B6D6-45DFE177A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1AE2F1-5DB7-4785-BB2B-4C4F10050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60E1AB-71DF-4B39-B0B5-8EF03574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E34461-8F33-40EF-8E5D-2998D35CD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623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A75899-BE4C-43DB-AC40-D250C5F9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E872AF6-C241-4771-8A81-27958B3BE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7232EA-F29C-4287-8209-AB34B86C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AAB5E5-BABE-4853-900B-92F672096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A5BA39-FE6A-41DD-B173-70A639B5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96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B8C0897-30C8-4702-95DA-6E387432A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E3E1695-0691-4799-9D68-BA193FBC5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3B495C-6A68-4B34-9FE8-D64F19767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B4E9EF-F11F-44CD-AF61-2B3F66CB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74B80B-5DF9-4133-8701-15C4B5CD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32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35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81B54C-D8C7-49CA-8428-2CBEAF50E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735747-C854-4A74-A9E5-4F8A24037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55B35A-4BA2-4B72-86E8-3FD74B7C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2AB9E7-033F-454F-AE27-AB6E64B0B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DD7B82-A76D-418F-BA18-632583ED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51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928D0A-1ACC-4912-AA6A-E2E318B5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40317F0-ACBF-469D-B7F1-DB7EFF2ED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1210C4-B58B-4FF8-A07A-4A675BA9E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87CBAD9-DCB0-4978-ABBA-BC41902D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63BA79-E93A-40D3-857A-86144693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517D6A6-C9F6-476F-ACAA-73C3EE0E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622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B56F1C-7323-4345-B9A7-B6C55DDF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26BF3A8-78DA-4EB9-B145-1C25D7737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B357173-BA68-43EC-8516-9B4FECB2B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0748476-A371-4822-A4C6-E59665F8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C951ADE-3715-453D-B48C-3621E484A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E6626EC-A864-4E30-8F65-5A545AD0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67CB4FA-0401-40D0-85C3-0F533DAB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365BF1A-3C19-4807-921A-84AB185A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79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D0115D-FD4D-4B33-8BDB-DC4D6B167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67CDB5F-C857-484B-9722-44769C10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676B4BF-512A-4F69-9C66-5CDFB3EB7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273703-5537-4B9F-A3B0-C8E16E2A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269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147B13C-6B91-45CC-B6C8-5B23B76AB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B64AEB4-E25B-4DF2-9F6E-1E1FA1073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6BE08-F7FD-4922-A1BC-6E82B00B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01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AF592A-AA3A-4726-A5C9-65E751CE2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DB0DFE-C130-4F89-B30C-B80D5CDD6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81C3D45-358C-46E1-8006-A4C6A1731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D4DB7C-F88E-4647-8197-00FC643A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3DBEA53-28EA-4D43-828A-AF4F15A2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BC2935-A252-422D-941C-75E729C5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6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14AE1B-C8A9-4CDE-97AA-ECA9C22C0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74528A9-CFC0-4620-8CA1-CF63B378D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D4B226F-C1FE-4B0D-BB7C-2C21C673E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0A4098F-744D-467E-A31A-AC05E048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A3F8D4-7E56-4CAF-B61D-96D54D288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95A0EFF-5792-4070-96FF-A1BB0C43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587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B759686-F0A4-40EA-9688-9378F1476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CE599E5-ABB5-4A1C-BB3B-DD85D28B0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303B13-5B26-444A-96AB-925D26C18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5281C-C2F1-468A-ACFE-06D43963E027}" type="datetimeFigureOut">
              <a:rPr lang="ko-KR" altLang="en-US" smtClean="0"/>
              <a:t>2023-04-15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9FE1A4-049A-431A-86A5-5F04413A51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962C61-2653-47B9-BE33-8DAEA448C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06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microsoft.com/office/2007/relationships/hdphoto" Target="../media/hdphoto3.wdp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microsoft.com/office/2007/relationships/hdphoto" Target="../media/hdphoto2.wdp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microsoft.com/office/2007/relationships/hdphoto" Target="../media/hdphoto3.wdp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microsoft.com/office/2007/relationships/hdphoto" Target="../media/hdphoto4.wdp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microsoft.com/office/2007/relationships/hdphoto" Target="../media/hdphoto5.wdp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microsoft.com/office/2007/relationships/hdphoto" Target="../media/hdphoto5.wdp"/></Relationships>
</file>

<file path=ppt/slides/_rels/slide4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microsoft.com/office/2007/relationships/hdphoto" Target="../media/hdphoto2.wdp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microsoft.com/office/2007/relationships/hdphoto" Target="../media/hdphoto6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D01A8396-F82A-43E1-B8F7-37CB96F8BAA1}"/>
              </a:ext>
            </a:extLst>
          </p:cNvPr>
          <p:cNvSpPr/>
          <p:nvPr/>
        </p:nvSpPr>
        <p:spPr>
          <a:xfrm>
            <a:off x="1626420" y="975555"/>
            <a:ext cx="619236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아버지께 참되게 예배하는 자들은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영과 진리로 예배할 때가 </a:t>
            </a:r>
            <a:r>
              <a:rPr kumimoji="0" lang="ko-KR" altLang="en-US" sz="28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오나니</a:t>
            </a: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곧 이때라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아버지께서는 자기에게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이렇게 예배하는 자들을 </a:t>
            </a:r>
            <a:r>
              <a:rPr kumimoji="0" lang="ko-KR" altLang="en-US" sz="28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찾으시느니라</a:t>
            </a:r>
            <a:endParaRPr kumimoji="0" lang="en-US" altLang="ko-KR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r>
              <a:rPr kumimoji="0" lang="en-US" altLang="ko-KR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[</a:t>
            </a:r>
            <a:r>
              <a:rPr kumimoji="0" lang="ko-KR" altLang="en-US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 </a:t>
            </a:r>
            <a:r>
              <a:rPr kumimoji="0" lang="en-US" altLang="ko-KR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4:23]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7617F7-CC28-4662-A021-3BB9ED726DAD}"/>
              </a:ext>
            </a:extLst>
          </p:cNvPr>
          <p:cNvSpPr txBox="1"/>
          <p:nvPr/>
        </p:nvSpPr>
        <p:spPr>
          <a:xfrm>
            <a:off x="1629603" y="3478694"/>
            <a:ext cx="41601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Yet a time is coming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and has now come when the true worshipers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will worship the Father in spirit and truth,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for they are the kind of worshipers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the Father seeks.</a:t>
            </a:r>
          </a:p>
          <a:p>
            <a:r>
              <a:rPr kumimoji="0" lang="en-US" altLang="ko-KR" sz="1400" b="1" spc="-15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[John 4:23]</a:t>
            </a:r>
            <a:endParaRPr kumimoji="0" lang="ko-KR" altLang="en-US" sz="1400" b="1" spc="-15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  <a:cs typeface="Times New Roman" pitchFamily="18" charset="0"/>
            </a:endParaRPr>
          </a:p>
          <a:p>
            <a:endParaRPr lang="ko-KR" altLang="en-US" sz="1600" spc="-150" dirty="0">
              <a:solidFill>
                <a:schemeClr val="bg1">
                  <a:lumMod val="9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6BF96C75-5B60-4014-A1DA-06B20507BD7C}"/>
              </a:ext>
            </a:extLst>
          </p:cNvPr>
          <p:cNvCxnSpPr/>
          <p:nvPr/>
        </p:nvCxnSpPr>
        <p:spPr>
          <a:xfrm>
            <a:off x="1709115" y="3448874"/>
            <a:ext cx="3946249" cy="0"/>
          </a:xfrm>
          <a:prstGeom prst="line">
            <a:avLst/>
          </a:prstGeom>
          <a:ln w="158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cfile232.uf.daum.net/image/227C57395408820E0A1F94">
            <a:extLst>
              <a:ext uri="{FF2B5EF4-FFF2-40B4-BE49-F238E27FC236}">
                <a16:creationId xmlns:a16="http://schemas.microsoft.com/office/drawing/2014/main" id="{DEB62763-8EB1-4B0D-A2A8-1AD715B74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2223" b="95803" l="59852" r="95539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325" t="58025" r="6596"/>
          <a:stretch/>
        </p:blipFill>
        <p:spPr bwMode="auto">
          <a:xfrm>
            <a:off x="8683901" y="3210335"/>
            <a:ext cx="1928191" cy="2879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2562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FA446E-3F15-9479-0C8E-498502C682B8}"/>
              </a:ext>
            </a:extLst>
          </p:cNvPr>
          <p:cNvSpPr txBox="1"/>
          <p:nvPr/>
        </p:nvSpPr>
        <p:spPr>
          <a:xfrm>
            <a:off x="875855" y="356190"/>
            <a:ext cx="10440290" cy="728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부활하신 그 아침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닫힌 무덤 열리고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죽임 당한 어린 양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죽음을 이기셨네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47363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6676988-0D48-38CA-EAAB-5F856BC8A0E4}"/>
              </a:ext>
            </a:extLst>
          </p:cNvPr>
          <p:cNvSpPr txBox="1"/>
          <p:nvPr/>
        </p:nvSpPr>
        <p:spPr>
          <a:xfrm>
            <a:off x="875855" y="356190"/>
            <a:ext cx="10440290" cy="6051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생명의 길 되시는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그리스도를 통해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아버지께 오는 자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모두 회복되리라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0005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3FFBA2-1B87-0BD9-4A47-D1A92B87371D}"/>
              </a:ext>
            </a:extLst>
          </p:cNvPr>
          <p:cNvSpPr txBox="1"/>
          <p:nvPr/>
        </p:nvSpPr>
        <p:spPr>
          <a:xfrm>
            <a:off x="875855" y="356190"/>
            <a:ext cx="10440290" cy="851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주가 세우신 교회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성령이 이끄시네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영원한 주의 복음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무너지지 않으리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5612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E21500-A8D4-A868-3FE0-411449F4F88C}"/>
              </a:ext>
            </a:extLst>
          </p:cNvPr>
          <p:cNvSpPr txBox="1"/>
          <p:nvPr/>
        </p:nvSpPr>
        <p:spPr>
          <a:xfrm>
            <a:off x="875855" y="356190"/>
            <a:ext cx="10440290" cy="6051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보혈로 인해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나는 </a:t>
            </a:r>
            <a:r>
              <a:rPr lang="ko-KR" altLang="en-US" sz="4000" b="1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자유케</a:t>
            </a: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됐네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예수의 사랑으로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새 생명을 얻었네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4463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E1537A-F30D-296F-5F5B-830203898D33}"/>
              </a:ext>
            </a:extLst>
          </p:cNvPr>
          <p:cNvSpPr txBox="1"/>
          <p:nvPr/>
        </p:nvSpPr>
        <p:spPr>
          <a:xfrm>
            <a:off x="875855" y="356190"/>
            <a:ext cx="10440290" cy="6051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찬양하세</a:t>
            </a: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우리 주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삼위 일체 하나님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지극히 높으신 주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영원토록</a:t>
            </a: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찬양합니다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2485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B72915-D832-3789-1AA0-29FE0CC1F555}"/>
              </a:ext>
            </a:extLst>
          </p:cNvPr>
          <p:cNvSpPr txBox="1"/>
          <p:nvPr/>
        </p:nvSpPr>
        <p:spPr>
          <a:xfrm>
            <a:off x="594827" y="-3196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사자와 어린 양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1DA770-5C03-3649-317B-606AC9AD5B49}"/>
              </a:ext>
            </a:extLst>
          </p:cNvPr>
          <p:cNvSpPr txBox="1"/>
          <p:nvPr/>
        </p:nvSpPr>
        <p:spPr>
          <a:xfrm>
            <a:off x="875855" y="806022"/>
            <a:ext cx="10440290" cy="6051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구름 타고 오실 분 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모든 나라 절하리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죄 사슬 끊기네 주의 찬양 선포할 때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주를 막을 자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누구리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5144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875855" y="947860"/>
            <a:ext cx="10440290" cy="3589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 주는 사자 유다의 그 사자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크게 포효하며 함께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싸우시네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 앞에 모두 경배하리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285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063FF7-278D-FCAA-06C3-323312BC2251}"/>
              </a:ext>
            </a:extLst>
          </p:cNvPr>
          <p:cNvSpPr txBox="1"/>
          <p:nvPr/>
        </p:nvSpPr>
        <p:spPr>
          <a:xfrm>
            <a:off x="875855" y="947860"/>
            <a:ext cx="10440290" cy="4820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죽임 당하신 주는 어린 양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모든 죄를 위해 사슬 끊었네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모두 절하리 그 사자와 어린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양께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 앞에 모두 경배하리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9800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F9F8E-A0A0-A54E-E625-1426CA2E3DB7}"/>
              </a:ext>
            </a:extLst>
          </p:cNvPr>
          <p:cNvSpPr txBox="1"/>
          <p:nvPr/>
        </p:nvSpPr>
        <p:spPr>
          <a:xfrm>
            <a:off x="875855" y="947860"/>
            <a:ext cx="10440290" cy="3589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문들을 열어라 왕의 왕을 맞이하라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구원의 하나님 포로들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해방하시네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주를 막을 자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누구리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1835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D3F968-A5D1-640D-76CA-FEB320C84ADA}"/>
              </a:ext>
            </a:extLst>
          </p:cNvPr>
          <p:cNvSpPr txBox="1"/>
          <p:nvPr/>
        </p:nvSpPr>
        <p:spPr>
          <a:xfrm>
            <a:off x="875855" y="947860"/>
            <a:ext cx="10440290" cy="3589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 주는 사자 유다의 그 사자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크게 포효하며 함께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싸우시네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 앞에 모두 경배하리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7726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예배의 부름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380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Call to Worship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028" name="Picture 4" descr="Choir, Gospel, People, Group, Standing">
            <a:extLst>
              <a:ext uri="{FF2B5EF4-FFF2-40B4-BE49-F238E27FC236}">
                <a16:creationId xmlns:a16="http://schemas.microsoft.com/office/drawing/2014/main" id="{BB7C0F42-FD6F-479B-8D89-F1FA26619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9196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D79A64-339F-44BC-DEC3-D353BA8010CF}"/>
              </a:ext>
            </a:extLst>
          </p:cNvPr>
          <p:cNvSpPr txBox="1"/>
          <p:nvPr/>
        </p:nvSpPr>
        <p:spPr>
          <a:xfrm>
            <a:off x="875855" y="947860"/>
            <a:ext cx="10440290" cy="4820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죽임 당하신 주는 어린 양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모든 죄를 위해 사슬 끊었네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모두 절하리 그 사자와 어린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양께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 앞에 모두 경배하리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0107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E7D0EDE-9F14-416E-E274-06EA6EA32EC1}"/>
              </a:ext>
            </a:extLst>
          </p:cNvPr>
          <p:cNvSpPr txBox="1"/>
          <p:nvPr/>
        </p:nvSpPr>
        <p:spPr>
          <a:xfrm>
            <a:off x="875855" y="947860"/>
            <a:ext cx="10440290" cy="6051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주를 막을 자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누구리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주를 막을 자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누구리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주를 막을 자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누구리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주를 막을 자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누구리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1632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978621" y="794377"/>
            <a:ext cx="9549409" cy="6051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측량할 수 없는 영광을 다 버리고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나를 위해 찾아온 그 놀라운 사랑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강물 같이 흐르는 십자가 은혜 내게 임하니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신실하신 주 예수 앞에 나아가네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6A733F-9C07-D810-7931-C2AC2EED66C1}"/>
              </a:ext>
            </a:extLst>
          </p:cNvPr>
          <p:cNvSpPr txBox="1"/>
          <p:nvPr/>
        </p:nvSpPr>
        <p:spPr>
          <a:xfrm>
            <a:off x="594827" y="-3196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오 주님 내 맘에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11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10172978" cy="5128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오 주님 내 맘에 주를 예배하는 마음 주시고</a:t>
            </a:r>
            <a:endParaRPr lang="en-GB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 은혜를 내게 </a:t>
            </a:r>
            <a:r>
              <a:rPr lang="ko-KR" altLang="en-US" sz="4000" b="1" kern="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가르치소서</a:t>
            </a:r>
            <a:endParaRPr lang="ko-KR" altLang="en-US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오 나의 입술이 주의 구원을 노래 부르니</a:t>
            </a:r>
            <a:endParaRPr lang="en-GB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 영광을 내게 </a:t>
            </a:r>
            <a:r>
              <a:rPr lang="ko-KR" altLang="en-US" sz="4000" b="1" kern="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나타내소서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106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978621" y="794377"/>
            <a:ext cx="6696064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예수 흠도 죄도 없는 당신이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깊이 감춰둔 내 죄로 인하여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하나님의 어린양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속죄의 제물 되어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저주 받은 나무에 달리셨네 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6A733F-9C07-D810-7931-C2AC2EED66C1}"/>
              </a:ext>
            </a:extLst>
          </p:cNvPr>
          <p:cNvSpPr txBox="1"/>
          <p:nvPr/>
        </p:nvSpPr>
        <p:spPr>
          <a:xfrm>
            <a:off x="594827" y="-3196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못 박았습니다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763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7749237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부인했습니다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못 박았습니다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당신이 행하신 일 모든 약속을 다 잊고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십자가에 예수를 매달았네</a:t>
            </a:r>
            <a:r>
              <a:rPr lang="en-US" altLang="ko-KR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230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8529899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부인했습니다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못 박았습니다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나의 모든 죄를 지고 아버지께 인도하시는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못 박았습니다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83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6715300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예수 참사랑과 평화의 주님 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소망 없이 멀어진 우리를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하나님과 온전히 화케 하기 위해 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십자가로 막힌 담 </a:t>
            </a:r>
            <a:r>
              <a:rPr lang="ko-KR" altLang="en-US" sz="4000" b="1" kern="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허무셨네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166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7749237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부인했습니다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못 박았습니다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당신이 행하신 일 모든 약속을 다 잊고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십자가에 예수를 매달았네</a:t>
            </a:r>
            <a:r>
              <a:rPr lang="en-US" altLang="ko-KR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7211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8529899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부인했습니다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못 박았습니다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나의 모든 죄를 지고 아버지께 인도하시는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못 박았습니다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366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다함께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찬양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72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Praise &amp; Worship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3734616" y="2967335"/>
            <a:ext cx="47227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아이노스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찬양단</a:t>
            </a:r>
            <a:endParaRPr lang="ko-KR" altLang="en-US" sz="5400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3732695" y="3890665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err="1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Ainos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028" name="Picture 4" descr="Choir, Gospel, People, Group, Standing">
            <a:extLst>
              <a:ext uri="{FF2B5EF4-FFF2-40B4-BE49-F238E27FC236}">
                <a16:creationId xmlns:a16="http://schemas.microsoft.com/office/drawing/2014/main" id="{BB7C0F42-FD6F-479B-8D89-F1FA26619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84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7622600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다시 바라봅니다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사랑합니다 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당신이 행하신 일 흔들리지 않는 사랑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깨지지 않는 약속 붙들겠네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16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8202887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다시 바라봅니다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당신을 사랑합니다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갚을 수 없는 사랑 아버지께 인도 하시네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내가 예수를 사랑합니다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3853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기도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1066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Prayer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B8A86CA0-66B6-4E53-A84A-2D870A874AC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471" b="99706" l="2647" r="98824">
                        <a14:foregroundMark x1="23824" y1="72353" x2="21765" y2="78824"/>
                        <a14:foregroundMark x1="34706" y1="65294" x2="35588" y2="68529"/>
                        <a14:foregroundMark x1="24706" y1="68235" x2="17941" y2="82353"/>
                        <a14:foregroundMark x1="17941" y1="82353" x2="17941" y2="82353"/>
                        <a14:foregroundMark x1="7941" y1="95882" x2="79118" y2="99706"/>
                        <a14:foregroundMark x1="79118" y1="99706" x2="91765" y2="97059"/>
                        <a14:foregroundMark x1="98529" y1="96176" x2="98824" y2="99118"/>
                        <a14:foregroundMark x1="2941" y1="95882" x2="2941" y2="98529"/>
                        <a14:foregroundMark x1="77647" y1="6471" x2="77353" y2="9118"/>
                        <a14:backgroundMark x1="21765" y1="11176" x2="32059" y2="27647"/>
                        <a14:backgroundMark x1="19706" y1="20882" x2="41176" y2="420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69879" y="4486754"/>
            <a:ext cx="1318734" cy="13187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6B6FEC5-0945-499D-B633-1BB131FDDA8E}"/>
              </a:ext>
            </a:extLst>
          </p:cNvPr>
          <p:cNvSpPr txBox="1"/>
          <p:nvPr/>
        </p:nvSpPr>
        <p:spPr>
          <a:xfrm>
            <a:off x="4358199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김수인 자매</a:t>
            </a:r>
          </a:p>
        </p:txBody>
      </p:sp>
    </p:spTree>
    <p:extLst>
      <p:ext uri="{BB962C8B-B14F-4D97-AF65-F5344CB8AC3E}">
        <p14:creationId xmlns:p14="http://schemas.microsoft.com/office/powerpoint/2010/main" val="3292924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54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봉헌 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&amp;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특송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312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Offering &amp; Offertory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2400980" y="2967335"/>
            <a:ext cx="73901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원하고 바라고 기도합니다</a:t>
            </a:r>
          </a:p>
        </p:txBody>
      </p:sp>
      <p:pic>
        <p:nvPicPr>
          <p:cNvPr id="10" name="Picture 4" descr="Choir, Gospel, People, Group, Standing">
            <a:extLst>
              <a:ext uri="{FF2B5EF4-FFF2-40B4-BE49-F238E27FC236}">
                <a16:creationId xmlns:a16="http://schemas.microsoft.com/office/drawing/2014/main" id="{321DDB5D-D8CA-47A7-AA24-870F4770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1693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978621" y="794377"/>
            <a:ext cx="5392823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 세상을 살아가는 동안에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나의 힘을 의지할 수 없으니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기도하고 낙심하지 말 것은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주께서 참 소망이 되심이라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6A733F-9C07-D810-7931-C2AC2EED66C1}"/>
              </a:ext>
            </a:extLst>
          </p:cNvPr>
          <p:cNvSpPr txBox="1"/>
          <p:nvPr/>
        </p:nvSpPr>
        <p:spPr>
          <a:xfrm>
            <a:off x="594827" y="-3196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원하고 바라고 기도합니다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9928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5681363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 길을 걸어가는 동안에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세상의 것 의지할 수 없으니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감사하고 낙심하지 말 것은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주께서 참 기쁨이 되심이라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688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7042312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하나님의 꿈이 나의 비전이 되고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예수님의 성품이 나의 인격이 되고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성령님의 권능이 나의 능력이 되길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원하고 바라고 기도합니다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128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봉헌기도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758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Prayer of Offering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C4ADADC9-D0F5-4673-9E59-43750E3460E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471" b="99706" l="2647" r="98824">
                        <a14:foregroundMark x1="23824" y1="72353" x2="21765" y2="78824"/>
                        <a14:foregroundMark x1="34706" y1="65294" x2="35588" y2="68529"/>
                        <a14:foregroundMark x1="24706" y1="68235" x2="17941" y2="82353"/>
                        <a14:foregroundMark x1="17941" y1="82353" x2="17941" y2="82353"/>
                        <a14:foregroundMark x1="7941" y1="95882" x2="79118" y2="99706"/>
                        <a14:foregroundMark x1="79118" y1="99706" x2="91765" y2="97059"/>
                        <a14:foregroundMark x1="98529" y1="96176" x2="98824" y2="99118"/>
                        <a14:foregroundMark x1="2941" y1="95882" x2="2941" y2="98529"/>
                        <a14:foregroundMark x1="77647" y1="6471" x2="77353" y2="9118"/>
                        <a14:backgroundMark x1="21765" y1="11176" x2="32059" y2="27647"/>
                        <a14:backgroundMark x1="19706" y1="20882" x2="41176" y2="420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69879" y="4486754"/>
            <a:ext cx="1318734" cy="13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07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광고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Announcement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4B2E8E32-7EED-4831-8E0F-028F884E7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529" b="93235" l="10000" r="90000">
                        <a14:foregroundMark x1="23824" y1="93529" x2="23824" y2="91176"/>
                        <a14:foregroundMark x1="61618" y1="8529" x2="61471" y2="10588"/>
                        <a14:foregroundMark x1="67647" y1="10294" x2="74853" y2="14706"/>
                        <a14:foregroundMark x1="74853" y1="14706" x2="79559" y2="24118"/>
                        <a14:foregroundMark x1="68088" y1="24706" x2="75000" y2="33235"/>
                        <a14:foregroundMark x1="75000" y1="33235" x2="76618" y2="43824"/>
                        <a14:foregroundMark x1="66618" y1="41471" x2="67059" y2="4970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8355836" y="4570980"/>
            <a:ext cx="2469016" cy="12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9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광고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Announcement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4CDD20-02A1-447D-B08C-6DA3AD475962}"/>
              </a:ext>
            </a:extLst>
          </p:cNvPr>
          <p:cNvSpPr txBox="1"/>
          <p:nvPr/>
        </p:nvSpPr>
        <p:spPr>
          <a:xfrm>
            <a:off x="5471661" y="1977139"/>
            <a:ext cx="5016951" cy="3160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환영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교회에 처음 나오신 분들을 주님의 이름으로 환영합니다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 err="1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큐티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큐티를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생활화 합시다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출애굽기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출애굽기를 계속해서 읽어주세요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 err="1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조별위크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다음 주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23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일 주간은 </a:t>
            </a:r>
            <a:r>
              <a:rPr lang="ko-KR" altLang="en-US" sz="24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조별위크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주간입니다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D7E92D83-070F-4DA1-B472-53B070CD4E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529" b="93235" l="10000" r="90000">
                        <a14:foregroundMark x1="23824" y1="93529" x2="23824" y2="91176"/>
                        <a14:foregroundMark x1="61618" y1="8529" x2="61471" y2="10588"/>
                        <a14:foregroundMark x1="67647" y1="10294" x2="74853" y2="14706"/>
                        <a14:foregroundMark x1="74853" y1="14706" x2="79559" y2="24118"/>
                        <a14:foregroundMark x1="68088" y1="24706" x2="75000" y2="33235"/>
                        <a14:foregroundMark x1="75000" y1="33235" x2="76618" y2="43824"/>
                        <a14:foregroundMark x1="66618" y1="41471" x2="67059" y2="4970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94319" y="4570980"/>
            <a:ext cx="2469016" cy="12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40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11708" y="748455"/>
            <a:ext cx="7831743" cy="4820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소망 없고 빛도 없는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어두운 세상을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하나님이 사랑하사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우리에게 오셨네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D8D70-A2BA-A4BA-0EC1-5CA6DA4F96EB}"/>
              </a:ext>
            </a:extLst>
          </p:cNvPr>
          <p:cNvSpPr txBox="1"/>
          <p:nvPr/>
        </p:nvSpPr>
        <p:spPr>
          <a:xfrm>
            <a:off x="594827" y="-3196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지극히 높으신 주</a:t>
            </a:r>
            <a:r>
              <a:rPr lang="en-US" altLang="ko-KR" sz="32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3245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94500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–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이승채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(2) 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김혜진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(9) 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권혜영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(13) </a:t>
            </a:r>
          </a:p>
          <a:p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                  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백우주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(14)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안토니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(15) 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송하영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(24)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7268336" cy="2989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당신은 사랑받기 위해 태어난 사람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당신의 삶속에서 그 사랑받고 있지요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당신은 사랑받기 위해 태어난 사람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당신의 삶속에서 그 사랑받고 있지요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  <a:endParaRPr lang="ko-KR" altLang="en-US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26654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6833922" cy="2989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태초부터 시작된 하나님의 사랑은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우리의 만남을 통해 열매를 맺고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당신이 이세상에 존재함으로 인해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우리에게 얼마나 큰 기쁨이 되는지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  <a:endParaRPr lang="ko-KR" altLang="en-US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86344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7130478" cy="15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당신은 사랑받기 위해 태어난 사람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당신의 삶속에서 그 사랑받고 있지요</a:t>
            </a:r>
          </a:p>
        </p:txBody>
      </p:sp>
    </p:spTree>
    <p:extLst>
      <p:ext uri="{BB962C8B-B14F-4D97-AF65-F5344CB8AC3E}">
        <p14:creationId xmlns:p14="http://schemas.microsoft.com/office/powerpoint/2010/main" val="22904843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1334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7237879" cy="2258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너는 시냇가에 심은 나무라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하나님의 사랑 안에 믿음뿌리 내리고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뜻대로 주의 뜻대로 항상 살리라</a:t>
            </a:r>
          </a:p>
        </p:txBody>
      </p:sp>
    </p:spTree>
    <p:extLst>
      <p:ext uri="{BB962C8B-B14F-4D97-AF65-F5344CB8AC3E}">
        <p14:creationId xmlns:p14="http://schemas.microsoft.com/office/powerpoint/2010/main" val="10743158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성경봉독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691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Scripture Reading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4CDD20-02A1-447D-B08C-6DA3AD475962}"/>
              </a:ext>
            </a:extLst>
          </p:cNvPr>
          <p:cNvSpPr txBox="1"/>
          <p:nvPr/>
        </p:nvSpPr>
        <p:spPr>
          <a:xfrm>
            <a:off x="5973416" y="3397133"/>
            <a:ext cx="3970683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출애굽기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15:24, 16:2, 17:2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절</a:t>
            </a:r>
            <a:endParaRPr lang="ko-KR" altLang="en-US" sz="24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EF9EA207-C429-4ABD-B4B8-68CE0C9306F8}"/>
              </a:ext>
            </a:extLst>
          </p:cNvPr>
          <p:cNvCxnSpPr/>
          <p:nvPr/>
        </p:nvCxnSpPr>
        <p:spPr>
          <a:xfrm>
            <a:off x="5973417" y="4025348"/>
            <a:ext cx="3329609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6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8D59776C-7C3A-48EF-A8E5-DCDC9A0E8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221" y="3902656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F2E8B0-71A8-3E97-AD28-AB671AAFF50C}"/>
              </a:ext>
            </a:extLst>
          </p:cNvPr>
          <p:cNvSpPr txBox="1"/>
          <p:nvPr/>
        </p:nvSpPr>
        <p:spPr>
          <a:xfrm>
            <a:off x="6024560" y="4148041"/>
            <a:ext cx="2130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함소연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 자매</a:t>
            </a:r>
          </a:p>
        </p:txBody>
      </p:sp>
    </p:spTree>
    <p:extLst>
      <p:ext uri="{BB962C8B-B14F-4D97-AF65-F5344CB8AC3E}">
        <p14:creationId xmlns:p14="http://schemas.microsoft.com/office/powerpoint/2010/main" val="2554137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6C8874FD-A6DE-445B-B5A5-66A089AC7D8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D0D1AE-1FB2-4C2C-A10D-BC10440C94EB}"/>
              </a:ext>
            </a:extLst>
          </p:cNvPr>
          <p:cNvSpPr txBox="1"/>
          <p:nvPr/>
        </p:nvSpPr>
        <p:spPr>
          <a:xfrm>
            <a:off x="2037522" y="1351434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출애굽기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9C3CD1-B888-4BF8-8672-842A286F1985}"/>
              </a:ext>
            </a:extLst>
          </p:cNvPr>
          <p:cNvSpPr txBox="1"/>
          <p:nvPr/>
        </p:nvSpPr>
        <p:spPr>
          <a:xfrm>
            <a:off x="5471661" y="1062452"/>
            <a:ext cx="5016951" cy="3575338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15:24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백성이 모세에게 원망하여 이르되 우리가 무엇을 마실까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하매</a:t>
            </a:r>
            <a:endParaRPr lang="ko-KR" altLang="en-US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16:2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이스라엘 자손 온 회중이 그 광야에서 모세와 아론을 원망하여</a:t>
            </a: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17:2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백성이 모세와 다투어 이르되 우리에게 물을 주어 마시게 하라 모세가 그들에게 이르되 너희가 어찌하여 나와 다투느냐 너희가 어찌하여 여호와를 시험하느냐</a:t>
            </a:r>
          </a:p>
        </p:txBody>
      </p:sp>
      <p:pic>
        <p:nvPicPr>
          <p:cNvPr id="13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681A6C3A-F694-446A-81F9-3F8A11A77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22" y="3972221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04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B59E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파송찬양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34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Sacrifice Praise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3959943" y="2967335"/>
            <a:ext cx="42723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내 구주 예수님</a:t>
            </a:r>
          </a:p>
        </p:txBody>
      </p:sp>
      <p:pic>
        <p:nvPicPr>
          <p:cNvPr id="10" name="Picture 4" descr="Choir, Gospel, People, Group, Standing">
            <a:extLst>
              <a:ext uri="{FF2B5EF4-FFF2-40B4-BE49-F238E27FC236}">
                <a16:creationId xmlns:a16="http://schemas.microsoft.com/office/drawing/2014/main" id="{321DDB5D-D8CA-47A7-AA24-870F4770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15325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978621" y="794377"/>
            <a:ext cx="4958409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온 땅이여 주님께 외쳐라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능력과 위엄의 왕 되신 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산과 바다 소리쳐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이름을 높이리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6A733F-9C07-D810-7931-C2AC2EED66C1}"/>
              </a:ext>
            </a:extLst>
          </p:cNvPr>
          <p:cNvSpPr txBox="1"/>
          <p:nvPr/>
        </p:nvSpPr>
        <p:spPr>
          <a:xfrm>
            <a:off x="594827" y="-3196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 구주 예수님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5733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6135013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 행한 일 기뻐 노래하며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영원히 주님을 사랑하리라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신실하신 주의 약속 나 받았네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8818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8076250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 구주 예수님 주 같은 분 없네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 평생에 찬양하리 놀라운 주의 사랑을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위로자</a:t>
            </a: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되시며 피난처 되신 주님 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나의 영혼 온 맘 다해 주를 경배 합니다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35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1037220" y="876143"/>
            <a:ext cx="10440290" cy="4820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예언하신 약속대로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말씀이 육신 되어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하늘 영광 버리시고</a:t>
            </a:r>
            <a:endParaRPr lang="en-GB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 땅으로 오셨네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83441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978621" y="794377"/>
            <a:ext cx="4958409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온 땅이여 주님께 외쳐라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능력과 위엄의 왕 되신 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산과 바다 소리쳐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이름을 높이리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82724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4833" y="545802"/>
            <a:ext cx="6135013" cy="5151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 행한 일 기뻐 노래하며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영원히 주님을 사랑하리라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신실하신 주의 약속 나 받았네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6534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1834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Benediction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2" name="Picture 4" descr="Choir, Gospel, People, Group, Standing">
            <a:extLst>
              <a:ext uri="{FF2B5EF4-FFF2-40B4-BE49-F238E27FC236}">
                <a16:creationId xmlns:a16="http://schemas.microsoft.com/office/drawing/2014/main" id="{5CC8055B-E2E1-4A2B-B18C-C531877E1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555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0A3FAC-AE99-4EDC-A270-D9B005229E08}"/>
              </a:ext>
            </a:extLst>
          </p:cNvPr>
          <p:cNvSpPr txBox="1"/>
          <p:nvPr/>
        </p:nvSpPr>
        <p:spPr>
          <a:xfrm>
            <a:off x="414337" y="749356"/>
            <a:ext cx="11329987" cy="5359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  <a:tabLst>
                <a:tab pos="442913" algn="l"/>
              </a:tabLst>
            </a:pP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2023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년 조별 명단 </a:t>
            </a: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– 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출애굽기</a:t>
            </a:r>
            <a:endParaRPr lang="en-US" altLang="ko-KR" sz="36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fontAlgn="base">
              <a:lnSpc>
                <a:spcPct val="120000"/>
              </a:lnSpc>
              <a:tabLst>
                <a:tab pos="442913" algn="l"/>
              </a:tabLst>
            </a:pPr>
            <a:endParaRPr lang="ko-KR" altLang="en-US" sz="36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fontAlgn="base">
              <a:lnSpc>
                <a:spcPct val="120000"/>
              </a:lnSpc>
              <a:tabLst>
                <a:tab pos="442913" algn="l"/>
              </a:tabLst>
            </a:pP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</a:t>
            </a: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이보경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– 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김은기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백서진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정유나 이상민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윤해민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이채원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장도원</a:t>
            </a:r>
            <a:b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</a:b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</a:t>
            </a: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송국현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– 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김은주 김혜진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김경직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주노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최아름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박지원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함소연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endParaRPr lang="en-US" altLang="ko-KR" sz="36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fontAlgn="base">
              <a:lnSpc>
                <a:spcPct val="120000"/>
              </a:lnSpc>
              <a:tabLst>
                <a:tab pos="442913" algn="l"/>
              </a:tabLst>
            </a:pP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                       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박소휘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박성찬</a:t>
            </a:r>
          </a:p>
          <a:p>
            <a:pPr fontAlgn="base">
              <a:lnSpc>
                <a:spcPct val="120000"/>
              </a:lnSpc>
              <a:tabLst>
                <a:tab pos="442913" algn="l"/>
              </a:tabLst>
            </a:pP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3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</a:t>
            </a: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 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박은희 </a:t>
            </a: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–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이진오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권혜영 나영인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정용현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이재용 박예은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조인실</a:t>
            </a:r>
            <a:endParaRPr lang="en-US" altLang="ko-KR" sz="36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fontAlgn="base">
              <a:lnSpc>
                <a:spcPct val="120000"/>
              </a:lnSpc>
              <a:tabLst>
                <a:tab pos="442913" algn="l"/>
              </a:tabLst>
            </a:pP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4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</a:t>
            </a: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 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박정현 </a:t>
            </a: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– 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유지만 장진 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신재하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윤유신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노혜인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서혜승 </a:t>
            </a:r>
            <a:r>
              <a:rPr lang="ko-KR" altLang="en-US" sz="36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백우주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endParaRPr lang="en-US" altLang="ko-KR" sz="36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fontAlgn="base">
              <a:lnSpc>
                <a:spcPct val="120000"/>
              </a:lnSpc>
              <a:tabLst>
                <a:tab pos="442913" algn="l"/>
              </a:tabLst>
            </a:pPr>
            <a:r>
              <a:rPr lang="en-US" altLang="ko-KR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                        </a:t>
            </a:r>
            <a:r>
              <a:rPr lang="ko-KR" altLang="en-US" sz="36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김수인 김승민</a:t>
            </a:r>
          </a:p>
        </p:txBody>
      </p:sp>
    </p:spTree>
    <p:extLst>
      <p:ext uri="{BB962C8B-B14F-4D97-AF65-F5344CB8AC3E}">
        <p14:creationId xmlns:p14="http://schemas.microsoft.com/office/powerpoint/2010/main" val="435079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176244" y="2706686"/>
            <a:ext cx="3839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성도간 교제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5041866" y="3689650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Refreshment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1" name="Picture 2" descr="http://pds39.cafe.daum.net/image/11/cafe/2007/07/07/20/25/468f780be3cd9">
            <a:extLst>
              <a:ext uri="{FF2B5EF4-FFF2-40B4-BE49-F238E27FC236}">
                <a16:creationId xmlns:a16="http://schemas.microsoft.com/office/drawing/2014/main" id="{12397FCF-59F6-4843-8A4F-939FC06B44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prstClr val="white">
                <a:lumMod val="95000"/>
                <a:tint val="45000"/>
                <a:satMod val="400000"/>
              </a:prst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016" b="82422" l="1270" r="97266">
                        <a14:foregroundMark x1="58496" y1="76953" x2="56152" y2="76563"/>
                        <a14:foregroundMark x1="47266" y1="70833" x2="48730" y2="77083"/>
                        <a14:foregroundMark x1="40625" y1="72656" x2="41699" y2="78125"/>
                        <a14:foregroundMark x1="47363" y1="79818" x2="49023" y2="75391"/>
                        <a14:foregroundMark x1="46484" y1="77995" x2="46973" y2="72656"/>
                        <a14:foregroundMark x1="1367" y1="71615" x2="13379" y2="71615"/>
                        <a14:foregroundMark x1="13379" y1="71615" x2="31738" y2="70703"/>
                        <a14:foregroundMark x1="31738" y1="70703" x2="32129" y2="70703"/>
                        <a14:foregroundMark x1="2734" y1="76693" x2="1660" y2="79818"/>
                        <a14:foregroundMark x1="50391" y1="71615" x2="56543" y2="73047"/>
                        <a14:foregroundMark x1="49707" y1="80599" x2="55566" y2="80599"/>
                        <a14:foregroundMark x1="55566" y1="80599" x2="56445" y2="80469"/>
                        <a14:foregroundMark x1="59473" y1="73828" x2="68164" y2="72917"/>
                        <a14:foregroundMark x1="63672" y1="79036" x2="72754" y2="79036"/>
                        <a14:foregroundMark x1="68359" y1="74479" x2="74414" y2="74479"/>
                        <a14:foregroundMark x1="74414" y1="74479" x2="77051" y2="74349"/>
                        <a14:foregroundMark x1="75586" y1="75391" x2="84863" y2="74089"/>
                        <a14:foregroundMark x1="87109" y1="80599" x2="91699" y2="79167"/>
                        <a14:foregroundMark x1="91113" y1="75651" x2="97168" y2="73828"/>
                        <a14:foregroundMark x1="97168" y1="73828" x2="97266" y2="73828"/>
                      </a14:backgroundRemoval>
                    </a14:imgEffect>
                    <a14:imgEffect>
                      <a14:saturation sat="84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4058" b="15347"/>
          <a:stretch/>
        </p:blipFill>
        <p:spPr bwMode="auto">
          <a:xfrm>
            <a:off x="1620078" y="5446355"/>
            <a:ext cx="9144000" cy="141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913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875855" y="356190"/>
            <a:ext cx="10440290" cy="6051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찬양하세</a:t>
            </a: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우리 주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삼위 일체 하나님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지극히 높으신 주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영원토록</a:t>
            </a: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찬양합니다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6848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DA655-EC27-CE97-52E1-AD21A631B678}"/>
              </a:ext>
            </a:extLst>
          </p:cNvPr>
          <p:cNvSpPr txBox="1"/>
          <p:nvPr/>
        </p:nvSpPr>
        <p:spPr>
          <a:xfrm>
            <a:off x="1146788" y="403011"/>
            <a:ext cx="10440290" cy="6051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주가 지으신 모든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세상을 구원하려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영광의 주 예수님이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죽음을 택하셨네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1392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2B4F95-42FF-407F-2529-68F4F2B29C8B}"/>
              </a:ext>
            </a:extLst>
          </p:cNvPr>
          <p:cNvSpPr txBox="1"/>
          <p:nvPr/>
        </p:nvSpPr>
        <p:spPr>
          <a:xfrm>
            <a:off x="1146788" y="403011"/>
            <a:ext cx="10440290" cy="6051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그 고통 속에서도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뜻 기억하사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길을 잃은 우리 위해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십자가를 지셨네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8006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F1CBFF-C0CC-A431-63C6-E0B042B5D384}"/>
              </a:ext>
            </a:extLst>
          </p:cNvPr>
          <p:cNvSpPr txBox="1"/>
          <p:nvPr/>
        </p:nvSpPr>
        <p:spPr>
          <a:xfrm>
            <a:off x="875855" y="356190"/>
            <a:ext cx="10440290" cy="6051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찬양하세</a:t>
            </a: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우리 주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삼위 일체 하나님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지극히 높으신 주</a:t>
            </a:r>
            <a:endParaRPr lang="en-GB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영원토록</a:t>
            </a: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찬양합니다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9324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16747</TotalTime>
  <Words>978</Words>
  <Application>Microsoft Office PowerPoint</Application>
  <PresentationFormat>와이드스크린</PresentationFormat>
  <Paragraphs>224</Paragraphs>
  <Slides>54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54</vt:i4>
      </vt:variant>
    </vt:vector>
  </HeadingPairs>
  <TitlesOfParts>
    <vt:vector size="61" baseType="lpstr">
      <vt:lpstr>Adobe 명조 Std M</vt:lpstr>
      <vt:lpstr>KoPub돋움체 Bold</vt:lpstr>
      <vt:lpstr>맑은 고딕</vt:lpstr>
      <vt:lpstr>산돌명조B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waydo</dc:creator>
  <cp:lastModifiedBy>do waydo</cp:lastModifiedBy>
  <cp:revision>561</cp:revision>
  <dcterms:created xsi:type="dcterms:W3CDTF">2020-04-25T10:00:26Z</dcterms:created>
  <dcterms:modified xsi:type="dcterms:W3CDTF">2023-04-15T20:07:17Z</dcterms:modified>
</cp:coreProperties>
</file>