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51"/>
  </p:notesMasterIdLst>
  <p:sldIdLst>
    <p:sldId id="374" r:id="rId3"/>
    <p:sldId id="257" r:id="rId4"/>
    <p:sldId id="848" r:id="rId5"/>
    <p:sldId id="259" r:id="rId6"/>
    <p:sldId id="260" r:id="rId7"/>
    <p:sldId id="261" r:id="rId8"/>
    <p:sldId id="1683" r:id="rId9"/>
    <p:sldId id="1684" r:id="rId10"/>
    <p:sldId id="265" r:id="rId11"/>
    <p:sldId id="1688" r:id="rId12"/>
    <p:sldId id="316" r:id="rId13"/>
    <p:sldId id="1692" r:id="rId14"/>
    <p:sldId id="1693" r:id="rId15"/>
    <p:sldId id="1694" r:id="rId16"/>
    <p:sldId id="276" r:id="rId17"/>
    <p:sldId id="277" r:id="rId18"/>
    <p:sldId id="278" r:id="rId19"/>
    <p:sldId id="279" r:id="rId20"/>
    <p:sldId id="272" r:id="rId21"/>
    <p:sldId id="319" r:id="rId22"/>
    <p:sldId id="273" r:id="rId23"/>
    <p:sldId id="274" r:id="rId24"/>
    <p:sldId id="1695" r:id="rId25"/>
    <p:sldId id="1696" r:id="rId26"/>
    <p:sldId id="285" r:id="rId27"/>
    <p:sldId id="1686" r:id="rId28"/>
    <p:sldId id="1687" r:id="rId29"/>
    <p:sldId id="288" r:id="rId30"/>
    <p:sldId id="289" r:id="rId31"/>
    <p:sldId id="263" r:id="rId32"/>
    <p:sldId id="264" r:id="rId33"/>
    <p:sldId id="1637" r:id="rId34"/>
    <p:sldId id="1605" r:id="rId35"/>
    <p:sldId id="850" r:id="rId36"/>
    <p:sldId id="883" r:id="rId37"/>
    <p:sldId id="884" r:id="rId38"/>
    <p:sldId id="882" r:id="rId39"/>
    <p:sldId id="266" r:id="rId40"/>
    <p:sldId id="1601" r:id="rId41"/>
    <p:sldId id="1670" r:id="rId42"/>
    <p:sldId id="1401" r:id="rId43"/>
    <p:sldId id="307" r:id="rId44"/>
    <p:sldId id="308" r:id="rId45"/>
    <p:sldId id="309" r:id="rId46"/>
    <p:sldId id="1697" r:id="rId47"/>
    <p:sldId id="1682" r:id="rId48"/>
    <p:sldId id="286" r:id="rId49"/>
    <p:sldId id="287" r:id="rId5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7" userDrawn="1">
          <p15:clr>
            <a:srgbClr val="A4A3A4"/>
          </p15:clr>
        </p15:guide>
        <p15:guide id="2" pos="6607" userDrawn="1">
          <p15:clr>
            <a:srgbClr val="A4A3A4"/>
          </p15:clr>
        </p15:guide>
        <p15:guide id="3" pos="1073" userDrawn="1">
          <p15:clr>
            <a:srgbClr val="A4A3A4"/>
          </p15:clr>
        </p15:guide>
        <p15:guide id="4" orient="horz" pos="663" userDrawn="1">
          <p15:clr>
            <a:srgbClr val="A4A3A4"/>
          </p15:clr>
        </p15:guide>
        <p15:guide id="5" orient="horz" pos="232" userDrawn="1">
          <p15:clr>
            <a:srgbClr val="A4A3A4"/>
          </p15:clr>
        </p15:guide>
        <p15:guide id="6" orient="horz" pos="40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9E9E"/>
    <a:srgbClr val="B79D9E"/>
    <a:srgbClr val="A8CE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84" y="636"/>
      </p:cViewPr>
      <p:guideLst>
        <p:guide orient="horz" pos="3657"/>
        <p:guide pos="6607"/>
        <p:guide pos="1073"/>
        <p:guide orient="horz" pos="663"/>
        <p:guide orient="horz" pos="232"/>
        <p:guide orient="horz" pos="40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A473B-1C1B-4AAA-81B8-D4D9A2665CA5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2194A-FF9B-4986-B93D-A5C862DB07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8034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7415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08051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74027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16121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72087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018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7795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04870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6352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9301ED-D689-4AD2-8F32-D5389C4102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27659B4-26C4-4F1C-B6D6-45DFE177A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1AE2F1-5DB7-4785-BB2B-4C4F10050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60E1AB-71DF-4B39-B0B5-8EF03574E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E34461-8F33-40EF-8E5D-2998D35CD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623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A75899-BE4C-43DB-AC40-D250C5F96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E872AF6-C241-4771-8A81-27958B3BE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27232EA-F29C-4287-8209-AB34B86CC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BAAB5E5-BABE-4853-900B-92F672096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A5BA39-FE6A-41DD-B173-70A639B5D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96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B8C0897-30C8-4702-95DA-6E387432A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E3E1695-0691-4799-9D68-BA193FBC5E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3B495C-6A68-4B34-9FE8-D64F19767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B4E9EF-F11F-44CD-AF61-2B3F66CBF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A74B80B-5DF9-4133-8701-15C4B5CD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9324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15E76D-C9E0-4072-9D0D-1B2EA6E5E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62F0C7-E3DA-4958-A228-FF24F24AF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BFD793-026C-4D1A-A4D1-5AF454BA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02EA-4545-4584-A83A-29AC0673D59B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96F2B7-9E27-4371-8CEE-B66CFD4E0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FE5919-0050-4900-91B5-BC8F34991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56F5F-839D-4DF2-B2E2-1F40029F3B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7044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2998907-C163-4849-85A5-8D11DA527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6EA5032-A419-4853-A96D-01070B8370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8AEDF95-0F2F-42FB-A5CD-451BE4B32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02EA-4545-4584-A83A-29AC0673D59B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6D8823C-9E37-4D4B-B82C-B6A088490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D9D5F63-9ED8-488F-9D34-CF15AD3FF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56F5F-839D-4DF2-B2E2-1F40029F3B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7099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15E76D-C9E0-4072-9D0D-1B2EA6E5E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62F0C7-E3DA-4958-A228-FF24F24AF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BFD793-026C-4D1A-A4D1-5AF454BA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02EA-4545-4584-A83A-29AC0673D59B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96F2B7-9E27-4371-8CEE-B66CFD4E0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FE5919-0050-4900-91B5-BC8F34991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56F5F-839D-4DF2-B2E2-1F40029F3B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9368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C91464-9552-4DB9-B609-F5AE6139E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765F18B-B1F8-475C-BF88-E73B4F502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2B396A0-BF21-4412-92C7-4691E7F25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02EA-4545-4584-A83A-29AC0673D59B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59D4861-2317-4DFA-9E8C-961A68F9D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4453EF-E8F5-4D51-A307-B7E51D477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56F5F-839D-4DF2-B2E2-1F40029F3B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0722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07AF431-5678-4DED-AE86-2FF870F2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4B8CC1C-C5B3-4582-8731-EE4E55CD5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DC3A2F6-B372-4ABE-9464-AF2552DB5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D37E5EC-27DA-4625-B0B0-E2C50CA80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02EA-4545-4584-A83A-29AC0673D59B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D6502EB-6632-4E81-8F38-C6D707381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51A481F-B1A1-4A8F-8E87-29498D439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56F5F-839D-4DF2-B2E2-1F40029F3B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2301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A3CA44-3B08-4A95-BAF3-CF185D6B7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D0535F9-C1C9-469F-9DA1-B8507A1C8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3FA04C8-BF03-451E-8AA1-5B7BB5523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74A6AFE-7B7A-443C-A33D-79A9EDBDE3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AE5E57F-4BCE-4C1C-8160-612004249F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6E2CD16-58F3-457E-8BBA-7C6A523AE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02EA-4545-4584-A83A-29AC0673D59B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EAEFAB9-CB9D-4C45-96A1-53A39CFB0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CE7C8ED-B673-40EB-A32A-2768EBC36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56F5F-839D-4DF2-B2E2-1F40029F3B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0127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3642CAD-F8FD-4FF8-BF0F-257126ED8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3199623-791B-485D-B124-F12A596C7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02EA-4545-4584-A83A-29AC0673D59B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CBC8C16-C62E-4CDE-A4F8-C94726251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53776D0-5CDE-428A-B819-2C263FAD0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56F5F-839D-4DF2-B2E2-1F40029F3B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52793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A3EF83C-29CD-4B43-8D45-1042F8AE6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02EA-4545-4584-A83A-29AC0673D59B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9D9ED6B-3998-4E56-9230-8E92846D2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E34DE8F-4EA6-496E-B1A1-84D0F3516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56F5F-839D-4DF2-B2E2-1F40029F3B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1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3589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68C654-8A82-4D7A-A5AC-CA76CE885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18D3344-7216-484C-9B7E-11CEDD2E7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5EC5236-5A14-4AF2-9A62-0999A3715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6411A44-7078-43D0-94B4-3F83C7C6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02EA-4545-4584-A83A-29AC0673D59B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9F62DF9-C040-44FB-BC90-B9DF712B9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C8CB6B0-FFD1-46C7-8AF3-595F59C1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56F5F-839D-4DF2-B2E2-1F40029F3B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8422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33647E-DE7D-4BC4-B9D3-3EF0BE3CD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0374AED-2695-41E9-A3D9-4908B927F8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7E7D9F2-E849-42DD-8E72-DADA1BFE3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C1DAD04-B90C-42A9-8B52-36C5AB58B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02EA-4545-4584-A83A-29AC0673D59B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2AE7A0A-FFBF-4454-9671-EB89C35C2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AED9F9-8E67-4B3D-810C-770E54128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56F5F-839D-4DF2-B2E2-1F40029F3B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5653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DA93A4-7147-4CFA-A938-9A7C29D33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9A1792D-639E-423D-A6BA-5D09B7B34B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A84F41-7A4E-4059-B3A4-2C3837690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02EA-4545-4584-A83A-29AC0673D59B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BFB4DC1-C114-46A5-9DD7-D4562C5AB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FAB0A8B-FAE4-4C31-88CE-471A66E3D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56F5F-839D-4DF2-B2E2-1F40029F3B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71913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3D707ED-809D-4493-A594-A316172464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49B5FA0-E94C-4D88-8B43-43037C239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8CD4868-E025-4A56-92E5-06A88DD94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202EA-4545-4584-A83A-29AC0673D59B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2487D4F-7F75-4D77-AB3A-91EDBCE1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E26253-BE61-4F81-9CBD-880F3615B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56F5F-839D-4DF2-B2E2-1F40029F3B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2116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9576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81B54C-D8C7-49CA-8428-2CBEAF50E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2735747-C854-4A74-A9E5-4F8A24037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55B35A-4BA2-4B72-86E8-3FD74B7C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2AB9E7-033F-454F-AE27-AB6E64B0B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DD7B82-A76D-418F-BA18-632583ED1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151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928D0A-1ACC-4912-AA6A-E2E318B50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40317F0-ACBF-469D-B7F1-DB7EFF2ED4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61210C4-B58B-4FF8-A07A-4A675BA9E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87CBAD9-DCB0-4978-ABBA-BC41902D1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563BA79-E93A-40D3-857A-86144693C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517D6A6-C9F6-476F-ACAA-73C3EE0EA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622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B56F1C-7323-4345-B9A7-B6C55DDF2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26BF3A8-78DA-4EB9-B145-1C25D7737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B357173-BA68-43EC-8516-9B4FECB2B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0748476-A371-4822-A4C6-E59665F85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C951ADE-3715-453D-B48C-3621E484A1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E6626EC-A864-4E30-8F65-5A545AD07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67CB4FA-0401-40D0-85C3-0F533DAB8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365BF1A-3C19-4807-921A-84AB185AD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479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D0115D-FD4D-4B33-8BDB-DC4D6B167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67CDB5F-C857-484B-9722-44769C107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676B4BF-512A-4F69-9C66-5CDFB3EB7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273703-5537-4B9F-A3B0-C8E16E2AB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7269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147B13C-6B91-45CC-B6C8-5B23B76AB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B64AEB4-E25B-4DF2-9F6E-1E1FA1073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16BE08-F7FD-4922-A1BC-6E82B00B4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001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AF592A-AA3A-4726-A5C9-65E751CE2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DB0DFE-C130-4F89-B30C-B80D5CDD6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81C3D45-358C-46E1-8006-A4C6A17311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4D4DB7C-F88E-4647-8197-00FC643AD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3DBEA53-28EA-4D43-828A-AF4F15A2F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0BC2935-A252-422D-941C-75E729C5E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16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14AE1B-C8A9-4CDE-97AA-ECA9C22C0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74528A9-CFC0-4620-8CA1-CF63B378D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D4B226F-C1FE-4B0D-BB7C-2C21C673E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0A4098F-744D-467E-A31A-AC05E048D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9A3F8D4-7E56-4CAF-B61D-96D54D288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95A0EFF-5792-4070-96FF-A1BB0C43F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5874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B759686-F0A4-40EA-9688-9378F1476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CE599E5-ABB5-4A1C-BB3B-DD85D28B0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A303B13-5B26-444A-96AB-925D26C18D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5281C-C2F1-468A-ACFE-06D43963E027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9FE1A4-049A-431A-86A5-5F04413A51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962C61-2653-47B9-BE33-8DAEA448C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506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C1534B8-83E0-46BB-BCCC-132E07B96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92B22C-B050-4E7C-8C07-EA34926E4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68C9F65-BF5B-492D-8827-527405F4DC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202EA-4545-4584-A83A-29AC0673D59B}" type="datetimeFigureOut">
              <a:rPr lang="ko-KR" altLang="en-US" smtClean="0"/>
              <a:t>2023-12-02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429853-99B8-44E5-88CC-7C5DBE85A1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AA9813-CA67-461F-A743-54CA92AFA4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56F5F-839D-4DF2-B2E2-1F40029F3B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2793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microsoft.com/office/2007/relationships/hdphoto" Target="../media/hdphoto3.wdp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microsoft.com/office/2007/relationships/hdphoto" Target="../media/hdphoto4.wdp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microsoft.com/office/2007/relationships/hdphoto" Target="../media/hdphoto2.wdp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microsoft.com/office/2007/relationships/hdphoto" Target="../media/hdphoto6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D01A8396-F82A-43E1-B8F7-37CB96F8BAA1}"/>
              </a:ext>
            </a:extLst>
          </p:cNvPr>
          <p:cNvSpPr/>
          <p:nvPr/>
        </p:nvSpPr>
        <p:spPr>
          <a:xfrm>
            <a:off x="1626420" y="975555"/>
            <a:ext cx="669777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아버지께 참되게 예배하는 자들은 </a:t>
            </a:r>
            <a:br>
              <a:rPr kumimoji="0" lang="en-US" altLang="ko-KR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영과 진리로 예배할 때가 </a:t>
            </a:r>
            <a:r>
              <a:rPr kumimoji="0" lang="ko-KR" altLang="en-US" sz="28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오나니</a:t>
            </a:r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곧 이때라 </a:t>
            </a:r>
            <a:br>
              <a:rPr kumimoji="0" lang="en-US" altLang="ko-KR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아버지께서는 자기에게 </a:t>
            </a:r>
            <a:br>
              <a:rPr kumimoji="0" lang="en-US" altLang="ko-KR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이렇게 예배하는 자들을 </a:t>
            </a:r>
            <a:r>
              <a:rPr kumimoji="0" lang="ko-KR" altLang="en-US" sz="28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찾으시느니라</a:t>
            </a:r>
            <a:endParaRPr kumimoji="0" lang="en-US" altLang="ko-KR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  <a:p>
            <a:r>
              <a:rPr kumimoji="0" lang="en-US" altLang="ko-KR" spc="-150" dirty="0">
                <a:solidFill>
                  <a:schemeClr val="bg1">
                    <a:lumMod val="8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[</a:t>
            </a:r>
            <a:r>
              <a:rPr kumimoji="0" lang="ko-KR" altLang="en-US" spc="-150" dirty="0">
                <a:solidFill>
                  <a:schemeClr val="bg1">
                    <a:lumMod val="8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 </a:t>
            </a:r>
            <a:r>
              <a:rPr kumimoji="0" lang="en-US" altLang="ko-KR" spc="-150" dirty="0">
                <a:solidFill>
                  <a:schemeClr val="bg1">
                    <a:lumMod val="8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4:23]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7617F7-CC28-4662-A021-3BB9ED726DAD}"/>
              </a:ext>
            </a:extLst>
          </p:cNvPr>
          <p:cNvSpPr txBox="1"/>
          <p:nvPr/>
        </p:nvSpPr>
        <p:spPr>
          <a:xfrm>
            <a:off x="1629603" y="3478694"/>
            <a:ext cx="416011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Yet a time is coming </a:t>
            </a:r>
            <a:b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</a:br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and has now come when the true worshipers </a:t>
            </a:r>
            <a:b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</a:br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will worship the Father in spirit and truth, </a:t>
            </a:r>
            <a:b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</a:br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for they are the kind of worshipers </a:t>
            </a:r>
            <a:b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</a:br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the Father seeks.</a:t>
            </a:r>
          </a:p>
          <a:p>
            <a:r>
              <a:rPr kumimoji="0" lang="en-US" altLang="ko-KR" sz="1400" b="1" spc="-15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[John 4:23]</a:t>
            </a:r>
            <a:endParaRPr kumimoji="0" lang="ko-KR" altLang="en-US" sz="1400" b="1" spc="-15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  <a:cs typeface="Times New Roman" pitchFamily="18" charset="0"/>
            </a:endParaRPr>
          </a:p>
          <a:p>
            <a:endParaRPr lang="ko-KR" altLang="en-US" sz="1600" spc="-150" dirty="0">
              <a:solidFill>
                <a:schemeClr val="bg1">
                  <a:lumMod val="9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6BF96C75-5B60-4014-A1DA-06B20507BD7C}"/>
              </a:ext>
            </a:extLst>
          </p:cNvPr>
          <p:cNvCxnSpPr/>
          <p:nvPr/>
        </p:nvCxnSpPr>
        <p:spPr>
          <a:xfrm>
            <a:off x="1709115" y="3448874"/>
            <a:ext cx="3946249" cy="0"/>
          </a:xfrm>
          <a:prstGeom prst="line">
            <a:avLst/>
          </a:prstGeom>
          <a:ln w="158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ttp://cfile232.uf.daum.net/image/227C57395408820E0A1F94">
            <a:extLst>
              <a:ext uri="{FF2B5EF4-FFF2-40B4-BE49-F238E27FC236}">
                <a16:creationId xmlns:a16="http://schemas.microsoft.com/office/drawing/2014/main" id="{DEB62763-8EB1-4B0D-A2A8-1AD715B743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2223" b="95803" l="59852" r="95539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2325" t="58025" r="6596"/>
          <a:stretch/>
        </p:blipFill>
        <p:spPr bwMode="auto">
          <a:xfrm>
            <a:off x="8683901" y="3210335"/>
            <a:ext cx="1928191" cy="28797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2562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/>
          <p:nvPr/>
        </p:nvSpPr>
        <p:spPr>
          <a:xfrm>
            <a:off x="982099" y="1018564"/>
            <a:ext cx="7472089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우린 물러서지 않으리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믿음으로 굳게 서리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 마음에 기쁨 되리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영원히 주 찬양하리 </a:t>
            </a:r>
            <a:r>
              <a:rPr lang="en-US" altLang="ko-KR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oh</a:t>
            </a: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 </a:t>
            </a:r>
            <a:r>
              <a:rPr lang="en-US" altLang="ko-KR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yeah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217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/>
          <p:nvPr/>
        </p:nvSpPr>
        <p:spPr>
          <a:xfrm>
            <a:off x="982099" y="1018564"/>
            <a:ext cx="7472089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우린 물러서지 않고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온전히 나가리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모든 영혼을 구원에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이르게 하기까지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7508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/>
          <p:nvPr/>
        </p:nvSpPr>
        <p:spPr>
          <a:xfrm>
            <a:off x="982099" y="1018564"/>
            <a:ext cx="7472089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우린 물러서지 않고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온전히 나가리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모든 영혼을 구원에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이르게 하기까지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7374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/>
          <p:nvPr/>
        </p:nvSpPr>
        <p:spPr>
          <a:xfrm>
            <a:off x="982099" y="1018564"/>
            <a:ext cx="7472089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우린 물러서지 않으리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믿음으로 굳게 서리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 마음에 기쁨 되리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영원히 주 찬양하리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7438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/>
          <p:nvPr/>
        </p:nvSpPr>
        <p:spPr>
          <a:xfrm>
            <a:off x="982099" y="1018564"/>
            <a:ext cx="7472089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우린 물러서지 않으리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믿음으로 굳게 서리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 마음에 기쁨 되리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영원히 주 찬양하리 </a:t>
            </a:r>
            <a:r>
              <a:rPr lang="en-US" altLang="ko-KR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oh</a:t>
            </a: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 </a:t>
            </a:r>
            <a:r>
              <a:rPr lang="en-US" altLang="ko-KR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yeah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4981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7"/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98" name="Google Shape;198;p17"/>
          <p:cNvSpPr txBox="1"/>
          <p:nvPr/>
        </p:nvSpPr>
        <p:spPr>
          <a:xfrm>
            <a:off x="594827" y="-31960"/>
            <a:ext cx="6097554" cy="619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32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오 주님 내 맘에</a:t>
            </a:r>
            <a:endParaRPr sz="3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7"/>
          <p:cNvSpPr txBox="1"/>
          <p:nvPr/>
        </p:nvSpPr>
        <p:spPr>
          <a:xfrm>
            <a:off x="982100" y="1018564"/>
            <a:ext cx="7719940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측량할 수 없는 영광을 다 버리고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나를 위해 찾아온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그 놀라운 사랑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8"/>
          <p:cNvSpPr txBox="1"/>
          <p:nvPr/>
        </p:nvSpPr>
        <p:spPr>
          <a:xfrm>
            <a:off x="982100" y="1018564"/>
            <a:ext cx="9734026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강물같이 흐르는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십자가 은혜 내게 임하니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신실하신 주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예수 앞에 나가네</a:t>
            </a:r>
            <a:endParaRPr lang="en-GB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9"/>
          <p:cNvSpPr txBox="1"/>
          <p:nvPr/>
        </p:nvSpPr>
        <p:spPr>
          <a:xfrm>
            <a:off x="982099" y="1018564"/>
            <a:ext cx="7696679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</a:rPr>
              <a:t>오 주님 내 맘에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주를 예배하는 마음 주시고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주의 은혜를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내게 </a:t>
            </a:r>
            <a:r>
              <a:rPr lang="ko-KR" altLang="en-US" sz="4000" b="1" dirty="0" err="1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가르치소서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0"/>
          <p:cNvSpPr txBox="1"/>
          <p:nvPr/>
        </p:nvSpPr>
        <p:spPr>
          <a:xfrm>
            <a:off x="982100" y="1018564"/>
            <a:ext cx="6894574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오 나의 입술이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주의 구원을 노래 부르니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주의 영광을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내게 </a:t>
            </a:r>
            <a:r>
              <a:rPr lang="ko-KR" altLang="en-US" sz="4000" b="1" dirty="0" err="1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나타내소서</a:t>
            </a:r>
            <a:endParaRPr lang="ko-KR" altLang="en-US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76" name="Google Shape;176;p13"/>
          <p:cNvSpPr txBox="1"/>
          <p:nvPr/>
        </p:nvSpPr>
        <p:spPr>
          <a:xfrm>
            <a:off x="594827" y="-31960"/>
            <a:ext cx="7080784" cy="619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32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신실하시네</a:t>
            </a:r>
            <a:endParaRPr sz="3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3"/>
          <p:cNvSpPr txBox="1"/>
          <p:nvPr/>
        </p:nvSpPr>
        <p:spPr>
          <a:xfrm>
            <a:off x="982100" y="1018564"/>
            <a:ext cx="8065647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내 맘이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헛된 욕심에 갇혀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주의 선하신 뜻을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보지 못할 때</a:t>
            </a:r>
            <a:endParaRPr lang="en-GB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예배의 부름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380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Call to Worship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358184" y="2967335"/>
            <a:ext cx="38908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박상도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목사</a:t>
            </a:r>
          </a:p>
        </p:txBody>
      </p:sp>
      <p:pic>
        <p:nvPicPr>
          <p:cNvPr id="1028" name="Picture 4" descr="Choir, Gospel, People, Group, Standing">
            <a:extLst>
              <a:ext uri="{FF2B5EF4-FFF2-40B4-BE49-F238E27FC236}">
                <a16:creationId xmlns:a16="http://schemas.microsoft.com/office/drawing/2014/main" id="{BB7C0F42-FD6F-479B-8D89-F1FA26619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79196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"/>
          <p:cNvSpPr txBox="1"/>
          <p:nvPr/>
        </p:nvSpPr>
        <p:spPr>
          <a:xfrm>
            <a:off x="982100" y="1018564"/>
            <a:ext cx="10536132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내 맘의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눈을 돌이키시고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주의 말씀으로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날</a:t>
            </a:r>
            <a:r>
              <a:rPr lang="en-US" altLang="ko-KR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 </a:t>
            </a:r>
            <a:r>
              <a:rPr lang="ko-KR" altLang="en-US" sz="4000" b="1" dirty="0" err="1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인도하소서</a:t>
            </a:r>
            <a:endParaRPr lang="en-GB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3559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4"/>
          <p:cNvSpPr txBox="1"/>
          <p:nvPr/>
        </p:nvSpPr>
        <p:spPr>
          <a:xfrm>
            <a:off x="982100" y="1018564"/>
            <a:ext cx="8129816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모든 두려움 버리고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주의 약속만을 바라봅니다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나의 피난처 되시는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방패 되신 주만 의지하리라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"/>
          <p:cNvSpPr txBox="1"/>
          <p:nvPr/>
        </p:nvSpPr>
        <p:spPr>
          <a:xfrm>
            <a:off x="982100" y="1018564"/>
            <a:ext cx="10536132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주의 뜻 하늘보다 높고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바다보다 깊고</a:t>
            </a:r>
            <a:r>
              <a:rPr lang="en-US" altLang="ko-KR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 </a:t>
            </a: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신실하시네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내 마음 다하여 주님이 계신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그곳으로 나아가리라</a:t>
            </a:r>
            <a:endParaRPr lang="en-GB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"/>
          <p:cNvSpPr txBox="1"/>
          <p:nvPr/>
        </p:nvSpPr>
        <p:spPr>
          <a:xfrm>
            <a:off x="982100" y="1018564"/>
            <a:ext cx="10536132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영원히 신실하신 주의 사랑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무엇도 끊을 수 없는 사랑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모든 영광과 찬양 </a:t>
            </a:r>
            <a:r>
              <a:rPr lang="ko-KR" altLang="en-US" sz="4000" b="1" dirty="0" err="1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받으소서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 err="1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영원토록</a:t>
            </a: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 주 이름 찬양해</a:t>
            </a:r>
            <a:endParaRPr lang="en-GB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6259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"/>
          <p:cNvSpPr txBox="1"/>
          <p:nvPr/>
        </p:nvSpPr>
        <p:spPr>
          <a:xfrm>
            <a:off x="982100" y="1018564"/>
            <a:ext cx="10536132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주의 뜻 하늘보다 높고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바다보다 깊고</a:t>
            </a:r>
            <a:r>
              <a:rPr lang="en-US" altLang="ko-KR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 </a:t>
            </a: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신실하시네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내 마음 다하여 주님이 계신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그곳으로 나아가리라</a:t>
            </a:r>
            <a:endParaRPr lang="en-GB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67848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5"/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45" name="Google Shape;245;p25"/>
          <p:cNvSpPr txBox="1"/>
          <p:nvPr/>
        </p:nvSpPr>
        <p:spPr>
          <a:xfrm>
            <a:off x="2037522" y="1052513"/>
            <a:ext cx="154387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ea typeface="KoPub돋움체 Bold" panose="02020603020101020101" pitchFamily="18" charset="-127"/>
                <a:sym typeface="Arial"/>
              </a:rPr>
              <a:t>기도</a:t>
            </a:r>
            <a:endParaRPr sz="3600" spc="-150" dirty="0">
              <a:solidFill>
                <a:schemeClr val="bg1">
                  <a:lumMod val="95000"/>
                </a:schemeClr>
              </a:solidFill>
              <a:ea typeface="KoPub돋움체 Bold" panose="02020603020101020101" pitchFamily="18" charset="-127"/>
            </a:endParaRPr>
          </a:p>
        </p:txBody>
      </p:sp>
      <p:sp>
        <p:nvSpPr>
          <p:cNvPr id="246" name="Google Shape;246;p25"/>
          <p:cNvSpPr txBox="1"/>
          <p:nvPr/>
        </p:nvSpPr>
        <p:spPr>
          <a:xfrm>
            <a:off x="2037522" y="1629271"/>
            <a:ext cx="106670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>
                <a:solidFill>
                  <a:srgbClr val="D8D8D8"/>
                </a:solidFill>
                <a:latin typeface="Malgun Gothic"/>
                <a:ea typeface="Malgun Gothic"/>
                <a:cs typeface="Malgun Gothic"/>
                <a:sym typeface="Malgun Gothic"/>
              </a:rPr>
              <a:t>Prayer</a:t>
            </a:r>
            <a:endParaRPr sz="1800">
              <a:solidFill>
                <a:srgbClr val="D8D8D8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pic>
        <p:nvPicPr>
          <p:cNvPr id="247" name="Google Shape;247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9879" y="4486754"/>
            <a:ext cx="1318734" cy="1318734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25"/>
          <p:cNvSpPr txBox="1"/>
          <p:nvPr/>
        </p:nvSpPr>
        <p:spPr>
          <a:xfrm>
            <a:off x="4150617" y="2967335"/>
            <a:ext cx="3890809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  <a:sym typeface="Arial"/>
              </a:rPr>
              <a:t>송국현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  <a:sym typeface="Arial"/>
              </a:rPr>
              <a:t> 집사</a:t>
            </a:r>
            <a:endParaRPr sz="5400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6"/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54" name="Google Shape;254;p26"/>
          <p:cNvSpPr txBox="1"/>
          <p:nvPr/>
        </p:nvSpPr>
        <p:spPr>
          <a:xfrm>
            <a:off x="2037522" y="1052513"/>
            <a:ext cx="389080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ea typeface="KoPub돋움체 Bold" panose="02020603020101020101" pitchFamily="18" charset="-127"/>
                <a:sym typeface="Arial"/>
              </a:rPr>
              <a:t>봉헌 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ea typeface="KoPub돋움체 Bold" panose="02020603020101020101" pitchFamily="18" charset="-127"/>
                <a:sym typeface="Arial"/>
              </a:rPr>
              <a:t>&amp;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ea typeface="KoPub돋움체 Bold" panose="02020603020101020101" pitchFamily="18" charset="-127"/>
                <a:sym typeface="Arial"/>
              </a:rPr>
              <a:t>특송</a:t>
            </a:r>
            <a:endParaRPr sz="3600" spc="-150" dirty="0">
              <a:solidFill>
                <a:schemeClr val="bg1">
                  <a:lumMod val="95000"/>
                </a:schemeClr>
              </a:solidFill>
              <a:ea typeface="KoPub돋움체 Bold" panose="02020603020101020101" pitchFamily="18" charset="-127"/>
              <a:sym typeface="Arial"/>
            </a:endParaRPr>
          </a:p>
        </p:txBody>
      </p:sp>
      <p:sp>
        <p:nvSpPr>
          <p:cNvPr id="255" name="Google Shape;255;p26"/>
          <p:cNvSpPr txBox="1"/>
          <p:nvPr/>
        </p:nvSpPr>
        <p:spPr>
          <a:xfrm>
            <a:off x="2037522" y="1629271"/>
            <a:ext cx="312547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>
                <a:solidFill>
                  <a:srgbClr val="D8D8D8"/>
                </a:solidFill>
                <a:latin typeface="Malgun Gothic"/>
                <a:ea typeface="Malgun Gothic"/>
                <a:cs typeface="Malgun Gothic"/>
                <a:sym typeface="Malgun Gothic"/>
              </a:rPr>
              <a:t>Offering &amp; Offertory</a:t>
            </a:r>
            <a:endParaRPr sz="1800">
              <a:solidFill>
                <a:srgbClr val="D8D8D8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56" name="Google Shape;256;p26"/>
          <p:cNvSpPr txBox="1"/>
          <p:nvPr/>
        </p:nvSpPr>
        <p:spPr>
          <a:xfrm>
            <a:off x="2272123" y="2967355"/>
            <a:ext cx="7691624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540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  <a:sym typeface="Arial"/>
              </a:rPr>
              <a:t>상한 마음의 한 예배자</a:t>
            </a:r>
            <a:endParaRPr sz="5400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pic>
        <p:nvPicPr>
          <p:cNvPr id="257" name="Google Shape;257;p26" descr="Choir, Gospel, People, Group, Stand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20044" y="4691879"/>
            <a:ext cx="1087407" cy="11136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7"/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63" name="Google Shape;263;p27"/>
          <p:cNvSpPr txBox="1"/>
          <p:nvPr/>
        </p:nvSpPr>
        <p:spPr>
          <a:xfrm>
            <a:off x="594827" y="-31960"/>
            <a:ext cx="6097554" cy="619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32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상한 마음의 한 예배자</a:t>
            </a:r>
            <a:endParaRPr sz="3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27"/>
          <p:cNvSpPr txBox="1"/>
          <p:nvPr/>
        </p:nvSpPr>
        <p:spPr>
          <a:xfrm>
            <a:off x="982100" y="1018564"/>
            <a:ext cx="10532567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익숙함에 젖어 들어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또 한번의 지나가는 예배가 아니라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다시 한번 부어 주신 그 은혜로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가득 채워지는 예배를 나 갈망합니다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8"/>
          <p:cNvSpPr txBox="1"/>
          <p:nvPr/>
        </p:nvSpPr>
        <p:spPr>
          <a:xfrm>
            <a:off x="982099" y="1018564"/>
            <a:ext cx="8754568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요동치는 내 감정에 속지 않고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내가 주인 된 예배가 아니라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영과 진리로 온전하게 드려지는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주가 받으시는 예배를 나 갈망합니다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9"/>
          <p:cNvSpPr txBox="1"/>
          <p:nvPr/>
        </p:nvSpPr>
        <p:spPr>
          <a:xfrm>
            <a:off x="982099" y="1018564"/>
            <a:ext cx="8940833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주가 받으시는 온전한 찬양과 예배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주님께 나 드리기 원합니다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주가 찾으시는 상한 마음의 한 예배자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내가 되어 예배하길 원합니다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다함께</a:t>
            </a:r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찬양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721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Praise &amp; Worship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3734616" y="2967335"/>
            <a:ext cx="47227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아이노스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찬양단</a:t>
            </a:r>
            <a:endParaRPr lang="ko-KR" altLang="en-US" sz="5400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3732695" y="3890665"/>
            <a:ext cx="90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err="1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Ainos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028" name="Picture 4" descr="Choir, Gospel, People, Group, Standing">
            <a:extLst>
              <a:ext uri="{FF2B5EF4-FFF2-40B4-BE49-F238E27FC236}">
                <a16:creationId xmlns:a16="http://schemas.microsoft.com/office/drawing/2014/main" id="{BB7C0F42-FD6F-479B-8D89-F1FA26619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84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171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봉헌기도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758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Prayer of Offering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358184" y="2967335"/>
            <a:ext cx="38908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박상도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목사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C4ADADC9-D0F5-4673-9E59-43750E3460E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471" b="99706" l="2647" r="98824">
                        <a14:foregroundMark x1="23824" y1="72353" x2="21765" y2="78824"/>
                        <a14:foregroundMark x1="34706" y1="65294" x2="35588" y2="68529"/>
                        <a14:foregroundMark x1="24706" y1="68235" x2="17941" y2="82353"/>
                        <a14:foregroundMark x1="17941" y1="82353" x2="17941" y2="82353"/>
                        <a14:foregroundMark x1="7941" y1="95882" x2="79118" y2="99706"/>
                        <a14:foregroundMark x1="79118" y1="99706" x2="91765" y2="97059"/>
                        <a14:foregroundMark x1="98529" y1="96176" x2="98824" y2="99118"/>
                        <a14:foregroundMark x1="2941" y1="95882" x2="2941" y2="98529"/>
                        <a14:foregroundMark x1="77647" y1="6471" x2="77353" y2="9118"/>
                        <a14:backgroundMark x1="21765" y1="11176" x2="32059" y2="27647"/>
                        <a14:backgroundMark x1="19706" y1="20882" x2="41176" y2="420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69879" y="4486754"/>
            <a:ext cx="1318734" cy="131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407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광고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241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Announcement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358184" y="2967335"/>
            <a:ext cx="38908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박상도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목사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4B2E8E32-7EED-4831-8E0F-028F884E75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529" b="93235" l="10000" r="90000">
                        <a14:foregroundMark x1="23824" y1="93529" x2="23824" y2="91176"/>
                        <a14:foregroundMark x1="61618" y1="8529" x2="61471" y2="10588"/>
                        <a14:foregroundMark x1="67647" y1="10294" x2="74853" y2="14706"/>
                        <a14:foregroundMark x1="74853" y1="14706" x2="79559" y2="24118"/>
                        <a14:foregroundMark x1="68088" y1="24706" x2="75000" y2="33235"/>
                        <a14:foregroundMark x1="75000" y1="33235" x2="76618" y2="43824"/>
                        <a14:foregroundMark x1="66618" y1="41471" x2="67059" y2="49706"/>
                      </a14:backgroundRemoval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8355836" y="4570980"/>
            <a:ext cx="2469016" cy="123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39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광고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241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Announcement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4CDD20-02A1-447D-B08C-6DA3AD475962}"/>
              </a:ext>
            </a:extLst>
          </p:cNvPr>
          <p:cNvSpPr txBox="1"/>
          <p:nvPr/>
        </p:nvSpPr>
        <p:spPr>
          <a:xfrm>
            <a:off x="5471661" y="1977139"/>
            <a:ext cx="5016951" cy="3603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환영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교회에 처음 나오신 분들을 주님의 이름으로 환영합니다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 err="1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큐티</a:t>
            </a: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24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큐티를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생활화 합시다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김장선교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12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월 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9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일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(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토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) 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오후 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3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시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~9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시까지 교회에서 김장을 하겠습니다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김치배포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12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월 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11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일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(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월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) 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오후 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4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시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~6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시까지 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Steelworks lounge area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에서 김치 나누겠습니다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D7E92D83-070F-4DA1-B472-53B070CD4E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529" b="93235" l="10000" r="90000">
                        <a14:foregroundMark x1="23824" y1="93529" x2="23824" y2="91176"/>
                        <a14:foregroundMark x1="61618" y1="8529" x2="61471" y2="10588"/>
                        <a14:foregroundMark x1="67647" y1="10294" x2="74853" y2="14706"/>
                        <a14:foregroundMark x1="74853" y1="14706" x2="79559" y2="24118"/>
                        <a14:foregroundMark x1="68088" y1="24706" x2="75000" y2="33235"/>
                        <a14:foregroundMark x1="75000" y1="33235" x2="76618" y2="43824"/>
                        <a14:foregroundMark x1="66618" y1="41471" x2="67059" y2="49706"/>
                      </a14:backgroundRemoval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94319" y="4570980"/>
            <a:ext cx="2469016" cy="123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6939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광고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241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Announcement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4CDD20-02A1-447D-B08C-6DA3AD475962}"/>
              </a:ext>
            </a:extLst>
          </p:cNvPr>
          <p:cNvSpPr txBox="1"/>
          <p:nvPr/>
        </p:nvSpPr>
        <p:spPr>
          <a:xfrm>
            <a:off x="5471661" y="1977139"/>
            <a:ext cx="5016951" cy="3160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 err="1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제직회</a:t>
            </a: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예배 후에 제직회로 모이겠습니다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  <a:endParaRPr lang="en-US" altLang="ko-KR" sz="2400" b="1" spc="-150" dirty="0">
              <a:solidFill>
                <a:srgbClr val="B59E9E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기관모임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기관모임이 매주 있습니다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  <a:b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</a:br>
            <a:r>
              <a:rPr lang="ko-KR" altLang="en-US" sz="24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여우회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– 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수요일 오전 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11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시</a:t>
            </a:r>
            <a:b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</a:b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청년회 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– 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금요일 오후 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6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시</a:t>
            </a:r>
            <a:endParaRPr lang="en-US" altLang="ko-KR" sz="24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>
                <a:solidFill>
                  <a:srgbClr val="B79D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일대일 </a:t>
            </a:r>
            <a:r>
              <a:rPr lang="en-US" altLang="ko-KR" sz="2400" b="1" spc="-150" dirty="0">
                <a:solidFill>
                  <a:srgbClr val="B79D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 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함께 기도해주세요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  <a:b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</a:b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유지만 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24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정용현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김진희 김승원 김진형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D7E92D83-070F-4DA1-B472-53B070CD4E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529" b="93235" l="10000" r="90000">
                        <a14:foregroundMark x1="23824" y1="93529" x2="23824" y2="91176"/>
                        <a14:foregroundMark x1="61618" y1="8529" x2="61471" y2="10588"/>
                        <a14:foregroundMark x1="67647" y1="10294" x2="74853" y2="14706"/>
                        <a14:foregroundMark x1="74853" y1="14706" x2="79559" y2="24118"/>
                        <a14:foregroundMark x1="68088" y1="24706" x2="75000" y2="33235"/>
                        <a14:foregroundMark x1="75000" y1="33235" x2="76618" y2="43824"/>
                        <a14:foregroundMark x1="66618" y1="41471" x2="67059" y2="49706"/>
                      </a14:backgroundRemoval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94319" y="4570980"/>
            <a:ext cx="2469016" cy="123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8621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376651"/>
            <a:ext cx="334134" cy="945252"/>
          </a:xfrm>
          <a:prstGeom prst="rect">
            <a:avLst/>
          </a:prstGeom>
          <a:solidFill>
            <a:srgbClr val="B79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376651"/>
            <a:ext cx="7034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생일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축복송</a:t>
            </a:r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– </a:t>
            </a:r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김은주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(5)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정용현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(12)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953409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Blessing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D371E-3D75-416B-AC2B-DCF5B4450B53}"/>
              </a:ext>
            </a:extLst>
          </p:cNvPr>
          <p:cNvSpPr txBox="1"/>
          <p:nvPr/>
        </p:nvSpPr>
        <p:spPr>
          <a:xfrm>
            <a:off x="1703388" y="2299845"/>
            <a:ext cx="7268336" cy="29898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당신은 사랑받기 위해 태어난 사람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당신의 삶속에서 그 사랑받고 있지요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당신은 사랑받기 위해 태어난 사람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당신의 삶속에서 그 사랑받고 있지요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  <a:endParaRPr lang="ko-KR" altLang="en-US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26654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376651"/>
            <a:ext cx="334134" cy="945252"/>
          </a:xfrm>
          <a:prstGeom prst="rect">
            <a:avLst/>
          </a:prstGeom>
          <a:solidFill>
            <a:srgbClr val="B79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376651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생일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축복송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953409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Blessing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D371E-3D75-416B-AC2B-DCF5B4450B53}"/>
              </a:ext>
            </a:extLst>
          </p:cNvPr>
          <p:cNvSpPr txBox="1"/>
          <p:nvPr/>
        </p:nvSpPr>
        <p:spPr>
          <a:xfrm>
            <a:off x="1703388" y="2299845"/>
            <a:ext cx="6833922" cy="29898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태초부터 시작된 하나님의 사랑은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우리의 만남을 통해 열매를 맺고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당신이 이세상에 존재함으로 인해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우리에게 얼마나 큰 기쁨이 되는지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  <a:endParaRPr lang="ko-KR" altLang="en-US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86344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376651"/>
            <a:ext cx="334134" cy="945252"/>
          </a:xfrm>
          <a:prstGeom prst="rect">
            <a:avLst/>
          </a:prstGeom>
          <a:solidFill>
            <a:srgbClr val="B79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376651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생일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축복송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953409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Blessing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D371E-3D75-416B-AC2B-DCF5B4450B53}"/>
              </a:ext>
            </a:extLst>
          </p:cNvPr>
          <p:cNvSpPr txBox="1"/>
          <p:nvPr/>
        </p:nvSpPr>
        <p:spPr>
          <a:xfrm>
            <a:off x="1703388" y="2299845"/>
            <a:ext cx="7130478" cy="15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당신은 사랑받기 위해 태어난 사람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당신의 삶속에서 그 사랑받고 있지요</a:t>
            </a:r>
          </a:p>
        </p:txBody>
      </p:sp>
    </p:spTree>
    <p:extLst>
      <p:ext uri="{BB962C8B-B14F-4D97-AF65-F5344CB8AC3E}">
        <p14:creationId xmlns:p14="http://schemas.microsoft.com/office/powerpoint/2010/main" val="22904843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376651"/>
            <a:ext cx="334134" cy="945252"/>
          </a:xfrm>
          <a:prstGeom prst="rect">
            <a:avLst/>
          </a:prstGeom>
          <a:solidFill>
            <a:srgbClr val="B79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376651"/>
            <a:ext cx="1334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축복송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953409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Blessing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D371E-3D75-416B-AC2B-DCF5B4450B53}"/>
              </a:ext>
            </a:extLst>
          </p:cNvPr>
          <p:cNvSpPr txBox="1"/>
          <p:nvPr/>
        </p:nvSpPr>
        <p:spPr>
          <a:xfrm>
            <a:off x="1703388" y="2299845"/>
            <a:ext cx="7237879" cy="2258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너는 시냇가에 심은 나무라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하나님의 사랑 안에 믿음뿌리 내리고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주의 뜻대로 주의 뜻대로 항상 살리라</a:t>
            </a:r>
          </a:p>
        </p:txBody>
      </p:sp>
    </p:spTree>
    <p:extLst>
      <p:ext uri="{BB962C8B-B14F-4D97-AF65-F5344CB8AC3E}">
        <p14:creationId xmlns:p14="http://schemas.microsoft.com/office/powerpoint/2010/main" val="10743158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171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성경봉독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691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Scripture Reading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4CDD20-02A1-447D-B08C-6DA3AD475962}"/>
              </a:ext>
            </a:extLst>
          </p:cNvPr>
          <p:cNvSpPr txBox="1"/>
          <p:nvPr/>
        </p:nvSpPr>
        <p:spPr>
          <a:xfrm>
            <a:off x="6024560" y="3410790"/>
            <a:ext cx="4913734" cy="491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빌립보서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4:6-7</a:t>
            </a: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절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/ </a:t>
            </a: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마태복음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6:6</a:t>
            </a: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절</a:t>
            </a:r>
            <a:endParaRPr lang="en-US" altLang="ko-KR" sz="2400" b="1" spc="-150" dirty="0">
              <a:solidFill>
                <a:srgbClr val="B59E9E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EF9EA207-C429-4ABD-B4B8-68CE0C9306F8}"/>
              </a:ext>
            </a:extLst>
          </p:cNvPr>
          <p:cNvCxnSpPr/>
          <p:nvPr/>
        </p:nvCxnSpPr>
        <p:spPr>
          <a:xfrm>
            <a:off x="5973417" y="4025348"/>
            <a:ext cx="3329609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6" name="Picture 4" descr="bible clipart png clipartxtras open book with leaf - bible PNG ...">
            <a:extLst>
              <a:ext uri="{FF2B5EF4-FFF2-40B4-BE49-F238E27FC236}">
                <a16:creationId xmlns:a16="http://schemas.microsoft.com/office/drawing/2014/main" id="{8D59776C-7C3A-48EF-A8E5-DCDC9A0E8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79" b="89872" l="1310" r="97619">
                        <a14:foregroundMark x1="10476" y1="52619" x2="8571" y2="57392"/>
                        <a14:foregroundMark x1="9881" y1="43772" x2="1310" y2="61118"/>
                        <a14:foregroundMark x1="1310" y1="61118" x2="1310" y2="62165"/>
                        <a14:foregroundMark x1="90714" y1="66356" x2="97619" y2="623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221" y="3902656"/>
            <a:ext cx="1541722" cy="157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4F2E8B0-71A8-3E97-AD28-AB671AAFF50C}"/>
              </a:ext>
            </a:extLst>
          </p:cNvPr>
          <p:cNvSpPr txBox="1"/>
          <p:nvPr/>
        </p:nvSpPr>
        <p:spPr>
          <a:xfrm>
            <a:off x="6024560" y="4148041"/>
            <a:ext cx="2380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정용현</a:t>
            </a: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 형제</a:t>
            </a:r>
          </a:p>
        </p:txBody>
      </p:sp>
    </p:spTree>
    <p:extLst>
      <p:ext uri="{BB962C8B-B14F-4D97-AF65-F5344CB8AC3E}">
        <p14:creationId xmlns:p14="http://schemas.microsoft.com/office/powerpoint/2010/main" val="25541376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6C8874FD-A6DE-445B-B5A5-66A089AC7D8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D0D1AE-1FB2-4C2C-A10D-BC10440C94EB}"/>
              </a:ext>
            </a:extLst>
          </p:cNvPr>
          <p:cNvSpPr txBox="1"/>
          <p:nvPr/>
        </p:nvSpPr>
        <p:spPr>
          <a:xfrm>
            <a:off x="2037522" y="1351434"/>
            <a:ext cx="19543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빌립보서</a:t>
            </a:r>
            <a:endParaRPr lang="en-US" altLang="ko-KR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마태복음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9C3CD1-B888-4BF8-8672-842A286F1985}"/>
              </a:ext>
            </a:extLst>
          </p:cNvPr>
          <p:cNvSpPr txBox="1"/>
          <p:nvPr/>
        </p:nvSpPr>
        <p:spPr>
          <a:xfrm>
            <a:off x="5471661" y="1062452"/>
            <a:ext cx="5484206" cy="4416594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indent="-139700" fontAlgn="base">
              <a:spcBef>
                <a:spcPts val="800"/>
              </a:spcBef>
              <a:tabLst>
                <a:tab pos="442913" algn="l"/>
              </a:tabLst>
            </a:pP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빌</a:t>
            </a: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4:6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아무 것도 염려하지 말고 다만 모든 일에 기도와 간구로</a:t>
            </a: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너희 구할 것을 감사함으로 하나님께 아뢰라</a:t>
            </a:r>
            <a:endParaRPr lang="en-US" altLang="ko-KR" sz="2400" b="1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 indent="-139700" fontAlgn="base">
              <a:spcBef>
                <a:spcPts val="800"/>
              </a:spcBef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4:7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그리하면 모든 지각에 뛰어난 하나님의 평강이 그리스도 예수 안에서 너희 마음과 생각을 지키시리라</a:t>
            </a:r>
            <a:endParaRPr lang="en-US" altLang="ko-KR" sz="2400" b="1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 indent="-139700" fontAlgn="base">
              <a:spcBef>
                <a:spcPts val="800"/>
              </a:spcBef>
              <a:tabLst>
                <a:tab pos="442913" algn="l"/>
              </a:tabLst>
            </a:pPr>
            <a:endParaRPr lang="en-US" altLang="ko-KR" sz="2400" b="1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 indent="-139700" fontAlgn="base">
              <a:spcBef>
                <a:spcPts val="800"/>
              </a:spcBef>
              <a:tabLst>
                <a:tab pos="442913" algn="l"/>
              </a:tabLst>
            </a:pP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마</a:t>
            </a: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6:6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너는 기도할 때에 네 골방에 들어가 문을 닫고 은밀한 중에 계신 네 아버지께 기도하라 은밀한 중에 보시는 네 아버지께서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갚으시리라</a:t>
            </a:r>
            <a:endParaRPr lang="ko-KR" altLang="en-US" sz="2400" b="1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pic>
        <p:nvPicPr>
          <p:cNvPr id="13" name="Picture 4" descr="bible clipart png clipartxtras open book with leaf - bible PNG ...">
            <a:extLst>
              <a:ext uri="{FF2B5EF4-FFF2-40B4-BE49-F238E27FC236}">
                <a16:creationId xmlns:a16="http://schemas.microsoft.com/office/drawing/2014/main" id="{681A6C3A-F694-446A-81F9-3F8A11A77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79" b="89872" l="1310" r="97619">
                        <a14:foregroundMark x1="10476" y1="52619" x2="8571" y2="57392"/>
                        <a14:foregroundMark x1="9881" y1="43772" x2="1310" y2="61118"/>
                        <a14:foregroundMark x1="1310" y1="61118" x2="1310" y2="62165"/>
                        <a14:foregroundMark x1="90714" y1="66356" x2="97619" y2="623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522" y="3972221"/>
            <a:ext cx="1541722" cy="157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515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7" name="Google Shape;107;p4"/>
          <p:cNvSpPr txBox="1"/>
          <p:nvPr/>
        </p:nvSpPr>
        <p:spPr>
          <a:xfrm>
            <a:off x="594827" y="-31960"/>
            <a:ext cx="6097554" cy="619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32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내 안에 가장 귀한 것</a:t>
            </a:r>
            <a:endParaRPr sz="3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4"/>
          <p:cNvSpPr txBox="1"/>
          <p:nvPr/>
        </p:nvSpPr>
        <p:spPr>
          <a:xfrm>
            <a:off x="982100" y="1018564"/>
            <a:ext cx="9140468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내 안에 가장 귀한 것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예수를 앎이라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금 은보다 더 귀한 것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예수를 앎이라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2280189" y="2044386"/>
            <a:ext cx="334134" cy="1113135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614323" y="2173530"/>
            <a:ext cx="86885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spc="-150" dirty="0">
                <a:solidFill>
                  <a:prstClr val="white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전능자와의 커뮤니케이션</a:t>
            </a:r>
            <a:endParaRPr kumimoji="0" lang="ko-KR" altLang="en-US" sz="6000" b="0" i="0" u="none" strike="noStrike" kern="1200" cap="none" spc="-15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oPub돋움체 Bold" panose="02020603020101020101" pitchFamily="18" charset="-127"/>
              <a:ea typeface="KoPub돋움체 Bold" panose="02020603020101020101" pitchFamily="18" charset="-127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537237-76D7-4EEF-A473-FC173A18EA64}"/>
              </a:ext>
            </a:extLst>
          </p:cNvPr>
          <p:cNvSpPr txBox="1"/>
          <p:nvPr/>
        </p:nvSpPr>
        <p:spPr>
          <a:xfrm>
            <a:off x="7385043" y="4378913"/>
            <a:ext cx="2130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박상도</a:t>
            </a: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 목사</a:t>
            </a: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EF9EA207-C429-4ABD-B4B8-68CE0C9306F8}"/>
              </a:ext>
            </a:extLst>
          </p:cNvPr>
          <p:cNvCxnSpPr>
            <a:cxnSpLocks/>
          </p:cNvCxnSpPr>
          <p:nvPr/>
        </p:nvCxnSpPr>
        <p:spPr>
          <a:xfrm>
            <a:off x="7278069" y="4315568"/>
            <a:ext cx="2237685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8725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B59E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171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파송찬양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348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Sacrifice Praise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3682532" y="2967335"/>
            <a:ext cx="48269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나 이제 돌아가</a:t>
            </a:r>
          </a:p>
        </p:txBody>
      </p:sp>
      <p:pic>
        <p:nvPicPr>
          <p:cNvPr id="10" name="Picture 4" descr="Choir, Gospel, People, Group, Standing">
            <a:extLst>
              <a:ext uri="{FF2B5EF4-FFF2-40B4-BE49-F238E27FC236}">
                <a16:creationId xmlns:a16="http://schemas.microsoft.com/office/drawing/2014/main" id="{321DDB5D-D8CA-47A7-AA24-870F4770C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15325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47"/>
          <p:cNvSpPr txBox="1"/>
          <p:nvPr/>
        </p:nvSpPr>
        <p:spPr>
          <a:xfrm>
            <a:off x="972647" y="1232573"/>
            <a:ext cx="7731086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나 이제 돌아가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내 삶으로 주를 예배합니다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늘 정직함으로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더 진실함으로 나를 드립니다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  <p:sp>
        <p:nvSpPr>
          <p:cNvPr id="405" name="Google Shape;405;p47"/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406" name="Google Shape;406;p47"/>
          <p:cNvSpPr txBox="1"/>
          <p:nvPr/>
        </p:nvSpPr>
        <p:spPr>
          <a:xfrm>
            <a:off x="594827" y="-31960"/>
            <a:ext cx="6097554" cy="619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32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나 이제 돌아가</a:t>
            </a:r>
            <a:endParaRPr sz="3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48"/>
          <p:cNvSpPr txBox="1"/>
          <p:nvPr/>
        </p:nvSpPr>
        <p:spPr>
          <a:xfrm>
            <a:off x="972647" y="1232573"/>
            <a:ext cx="694453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나를 더 잘 아시는 주님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나도 주님 더 알기 원해요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마르지 않는 주의 자비하심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주의 품안에서 나 노래하네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49"/>
          <p:cNvSpPr txBox="1"/>
          <p:nvPr/>
        </p:nvSpPr>
        <p:spPr>
          <a:xfrm>
            <a:off x="972646" y="1232573"/>
            <a:ext cx="7208827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나의 삶의 모든 순간이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아름다운 노래되어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가장 귀한 나의 주님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찬양하며 살아가리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49"/>
          <p:cNvSpPr txBox="1"/>
          <p:nvPr/>
        </p:nvSpPr>
        <p:spPr>
          <a:xfrm>
            <a:off x="972646" y="1232573"/>
            <a:ext cx="7208827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나의 삶의 모든 순간이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향기로운 예배 되어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가장귀한 나의 주님 사랑하며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살아가리 주 안에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71097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866091" y="812437"/>
            <a:ext cx="11231593" cy="518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[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조별 나눔</a:t>
            </a:r>
            <a:r>
              <a:rPr lang="en-US" altLang="ko-KR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altLang="ko-KR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조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이보경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김혜진 강현식 유지혜 박준형 김승원 강예진 김지원</a:t>
            </a:r>
          </a:p>
          <a:p>
            <a:pPr>
              <a:lnSpc>
                <a:spcPct val="150000"/>
              </a:lnSpc>
            </a:pPr>
            <a:r>
              <a:rPr lang="en-US" altLang="ko-KR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2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조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송국현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윤유신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노해인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최원실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정용현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정유나 박세준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김규민</a:t>
            </a:r>
            <a:endParaRPr lang="ko-KR" altLang="en-US" sz="32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3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조 박은희 나영인 최종선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안자경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주노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신재하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김연아 이대영</a:t>
            </a:r>
          </a:p>
          <a:p>
            <a:pPr>
              <a:lnSpc>
                <a:spcPct val="150000"/>
              </a:lnSpc>
            </a:pPr>
            <a:r>
              <a:rPr lang="en-US" altLang="ko-KR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4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조 박정현 김은기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김경직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권혜영 박예은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최아름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이준원 정혜선 임지윤</a:t>
            </a:r>
          </a:p>
          <a:p>
            <a:pPr>
              <a:lnSpc>
                <a:spcPct val="150000"/>
              </a:lnSpc>
            </a:pPr>
            <a:r>
              <a:rPr lang="en-US" altLang="ko-KR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5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조 유지만 장진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조인실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톰 박세영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백서진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장도원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명유민</a:t>
            </a:r>
            <a:endParaRPr lang="ko-KR" altLang="en-US" sz="32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6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조 김수인 김진희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안토니</a:t>
            </a:r>
            <a:r>
              <a:rPr lang="ko-KR" altLang="en-US" sz="32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김은주 박지원 김승민 임승현 김진형 </a:t>
            </a:r>
            <a:r>
              <a:rPr lang="ko-KR" altLang="en-US" sz="32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김래운</a:t>
            </a:r>
            <a:endParaRPr lang="en-US" altLang="ko-KR" sz="32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77887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1834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Benediction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358184" y="2967335"/>
            <a:ext cx="38908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박상도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목사</a:t>
            </a:r>
          </a:p>
        </p:txBody>
      </p:sp>
      <p:pic>
        <p:nvPicPr>
          <p:cNvPr id="12" name="Picture 4" descr="Choir, Gospel, People, Group, Standing">
            <a:extLst>
              <a:ext uri="{FF2B5EF4-FFF2-40B4-BE49-F238E27FC236}">
                <a16:creationId xmlns:a16="http://schemas.microsoft.com/office/drawing/2014/main" id="{5CC8055B-E2E1-4A2B-B18C-C531877E1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555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176244" y="2706686"/>
            <a:ext cx="38395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성도간 교제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5041866" y="3689650"/>
            <a:ext cx="2108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Refreshment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1" name="Picture 2" descr="http://pds39.cafe.daum.net/image/11/cafe/2007/07/07/20/25/468f780be3cd9">
            <a:extLst>
              <a:ext uri="{FF2B5EF4-FFF2-40B4-BE49-F238E27FC236}">
                <a16:creationId xmlns:a16="http://schemas.microsoft.com/office/drawing/2014/main" id="{12397FCF-59F6-4843-8A4F-939FC06B44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prstClr val="white">
                <a:lumMod val="95000"/>
                <a:tint val="45000"/>
                <a:satMod val="400000"/>
              </a:prst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6016" b="82422" l="1270" r="97266">
                        <a14:foregroundMark x1="58496" y1="76953" x2="56152" y2="76563"/>
                        <a14:foregroundMark x1="47266" y1="70833" x2="48730" y2="77083"/>
                        <a14:foregroundMark x1="40625" y1="72656" x2="41699" y2="78125"/>
                        <a14:foregroundMark x1="47363" y1="79818" x2="49023" y2="75391"/>
                        <a14:foregroundMark x1="46484" y1="77995" x2="46973" y2="72656"/>
                        <a14:foregroundMark x1="1367" y1="71615" x2="13379" y2="71615"/>
                        <a14:foregroundMark x1="13379" y1="71615" x2="31738" y2="70703"/>
                        <a14:foregroundMark x1="31738" y1="70703" x2="32129" y2="70703"/>
                        <a14:foregroundMark x1="2734" y1="76693" x2="1660" y2="79818"/>
                        <a14:foregroundMark x1="50391" y1="71615" x2="56543" y2="73047"/>
                        <a14:foregroundMark x1="49707" y1="80599" x2="55566" y2="80599"/>
                        <a14:foregroundMark x1="55566" y1="80599" x2="56445" y2="80469"/>
                        <a14:foregroundMark x1="59473" y1="73828" x2="68164" y2="72917"/>
                        <a14:foregroundMark x1="63672" y1="79036" x2="72754" y2="79036"/>
                        <a14:foregroundMark x1="68359" y1="74479" x2="74414" y2="74479"/>
                        <a14:foregroundMark x1="74414" y1="74479" x2="77051" y2="74349"/>
                        <a14:foregroundMark x1="75586" y1="75391" x2="84863" y2="74089"/>
                        <a14:foregroundMark x1="87109" y1="80599" x2="91699" y2="79167"/>
                        <a14:foregroundMark x1="91113" y1="75651" x2="97168" y2="73828"/>
                        <a14:foregroundMark x1="97168" y1="73828" x2="97266" y2="73828"/>
                      </a14:backgroundRemoval>
                    </a14:imgEffect>
                    <a14:imgEffect>
                      <a14:saturation sat="84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4058" b="15347"/>
          <a:stretch/>
        </p:blipFill>
        <p:spPr bwMode="auto">
          <a:xfrm>
            <a:off x="1620078" y="5446355"/>
            <a:ext cx="9144000" cy="1412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913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/>
          <p:nvPr/>
        </p:nvSpPr>
        <p:spPr>
          <a:xfrm>
            <a:off x="982100" y="1018564"/>
            <a:ext cx="8899837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세상 지식보다 귀한 것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예수를 앎이라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내 안에 가장 귀한 것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예수를 앎이라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"/>
          <p:cNvSpPr txBox="1"/>
          <p:nvPr/>
        </p:nvSpPr>
        <p:spPr>
          <a:xfrm>
            <a:off x="982099" y="1018564"/>
            <a:ext cx="7969395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예수의 이름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존귀한 그 이름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예수의 이름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능력의 그 이름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"/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29" name="Google Shape;129;p8"/>
          <p:cNvSpPr txBox="1"/>
          <p:nvPr/>
        </p:nvSpPr>
        <p:spPr>
          <a:xfrm>
            <a:off x="594827" y="-31960"/>
            <a:ext cx="6097554" cy="619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32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우린 물러서지 않으리</a:t>
            </a:r>
            <a:endParaRPr sz="3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8"/>
          <p:cNvSpPr txBox="1"/>
          <p:nvPr/>
        </p:nvSpPr>
        <p:spPr>
          <a:xfrm>
            <a:off x="1066766" y="1103230"/>
            <a:ext cx="8686833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사랑하는 형제 자매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우리 모두 다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참 마음과 온전한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믿음으로 나가자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"/>
          <p:cNvSpPr txBox="1"/>
          <p:nvPr/>
        </p:nvSpPr>
        <p:spPr>
          <a:xfrm>
            <a:off x="982100" y="1018564"/>
            <a:ext cx="9028174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서로 돌아보며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사랑과 선행을 행하며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그날이 가까울수록 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우리 더 나가자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/>
          <p:nvPr/>
        </p:nvSpPr>
        <p:spPr>
          <a:xfrm>
            <a:off x="982099" y="1018564"/>
            <a:ext cx="7472089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우린 물러서지 않으리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믿음으로 굳게 서리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주 마음에 기쁨 되리</a:t>
            </a:r>
            <a:endParaRPr lang="en-US" altLang="ko-KR"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dirty="0">
                <a:solidFill>
                  <a:schemeClr val="lt1"/>
                </a:solidFill>
                <a:latin typeface="산돌명조B" panose="02030504000101010101" pitchFamily="18" charset="-127"/>
                <a:ea typeface="산돌명조B" panose="02030504000101010101" pitchFamily="18" charset="-127"/>
                <a:cs typeface="Arial"/>
                <a:sym typeface="Arial"/>
              </a:rPr>
              <a:t>영원히 주 찬양하리</a:t>
            </a:r>
            <a:endParaRPr sz="4000" b="1" dirty="0">
              <a:solidFill>
                <a:schemeClr val="lt1"/>
              </a:solidFill>
              <a:latin typeface="산돌명조B" panose="02030504000101010101" pitchFamily="18" charset="-127"/>
              <a:ea typeface="산돌명조B" panose="02030504000101010101" pitchFamily="18" charset="-127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19707</TotalTime>
  <Words>837</Words>
  <Application>Microsoft Office PowerPoint</Application>
  <PresentationFormat>와이드스크린</PresentationFormat>
  <Paragraphs>199</Paragraphs>
  <Slides>48</Slides>
  <Notes>30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48</vt:i4>
      </vt:variant>
    </vt:vector>
  </HeadingPairs>
  <TitlesOfParts>
    <vt:vector size="57" baseType="lpstr">
      <vt:lpstr>Adobe 명조 Std M</vt:lpstr>
      <vt:lpstr>KoPub돋움체 Bold</vt:lpstr>
      <vt:lpstr>맑은 고딕</vt:lpstr>
      <vt:lpstr>맑은 고딕</vt:lpstr>
      <vt:lpstr>산돌명조B</vt:lpstr>
      <vt:lpstr>Arial</vt:lpstr>
      <vt:lpstr>Wingdings</vt:lpstr>
      <vt:lpstr>Office 테마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waydo</dc:creator>
  <cp:lastModifiedBy>A1122</cp:lastModifiedBy>
  <cp:revision>677</cp:revision>
  <dcterms:created xsi:type="dcterms:W3CDTF">2020-04-25T10:00:26Z</dcterms:created>
  <dcterms:modified xsi:type="dcterms:W3CDTF">2023-12-02T20:23:15Z</dcterms:modified>
</cp:coreProperties>
</file>