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48" r:id="rId2"/>
  </p:sldMasterIdLst>
  <p:notesMasterIdLst>
    <p:notesMasterId r:id="rId67"/>
  </p:notesMasterIdLst>
  <p:sldIdLst>
    <p:sldId id="374" r:id="rId3"/>
    <p:sldId id="257" r:id="rId4"/>
    <p:sldId id="848" r:id="rId5"/>
    <p:sldId id="259" r:id="rId6"/>
    <p:sldId id="260" r:id="rId7"/>
    <p:sldId id="1698" r:id="rId8"/>
    <p:sldId id="261" r:id="rId9"/>
    <p:sldId id="1699" r:id="rId10"/>
    <p:sldId id="1719" r:id="rId11"/>
    <p:sldId id="1751" r:id="rId12"/>
    <p:sldId id="1752" r:id="rId13"/>
    <p:sldId id="1753" r:id="rId14"/>
    <p:sldId id="1754" r:id="rId15"/>
    <p:sldId id="1683" r:id="rId16"/>
    <p:sldId id="1684" r:id="rId17"/>
    <p:sldId id="1705" r:id="rId18"/>
    <p:sldId id="1730" r:id="rId19"/>
    <p:sldId id="1755" r:id="rId20"/>
    <p:sldId id="1732" r:id="rId21"/>
    <p:sldId id="1756" r:id="rId22"/>
    <p:sldId id="1733" r:id="rId23"/>
    <p:sldId id="1734" r:id="rId24"/>
    <p:sldId id="1736" r:id="rId25"/>
    <p:sldId id="1757" r:id="rId26"/>
    <p:sldId id="1741" r:id="rId27"/>
    <p:sldId id="1759" r:id="rId28"/>
    <p:sldId id="1760" r:id="rId29"/>
    <p:sldId id="1761" r:id="rId30"/>
    <p:sldId id="1762" r:id="rId31"/>
    <p:sldId id="1763" r:id="rId32"/>
    <p:sldId id="1764" r:id="rId33"/>
    <p:sldId id="1765" r:id="rId34"/>
    <p:sldId id="1766" r:id="rId35"/>
    <p:sldId id="285" r:id="rId36"/>
    <p:sldId id="1686" r:id="rId37"/>
    <p:sldId id="276" r:id="rId38"/>
    <p:sldId id="1742" r:id="rId39"/>
    <p:sldId id="1775" r:id="rId40"/>
    <p:sldId id="263" r:id="rId41"/>
    <p:sldId id="264" r:id="rId42"/>
    <p:sldId id="1637" r:id="rId43"/>
    <p:sldId id="1605" r:id="rId44"/>
    <p:sldId id="850" r:id="rId45"/>
    <p:sldId id="883" r:id="rId46"/>
    <p:sldId id="884" r:id="rId47"/>
    <p:sldId id="882" r:id="rId48"/>
    <p:sldId id="266" r:id="rId49"/>
    <p:sldId id="1601" r:id="rId50"/>
    <p:sldId id="1829" r:id="rId51"/>
    <p:sldId id="1670" r:id="rId52"/>
    <p:sldId id="1401" r:id="rId53"/>
    <p:sldId id="307" r:id="rId54"/>
    <p:sldId id="308" r:id="rId55"/>
    <p:sldId id="1716" r:id="rId56"/>
    <p:sldId id="1718" r:id="rId57"/>
    <p:sldId id="1750" r:id="rId58"/>
    <p:sldId id="1770" r:id="rId59"/>
    <p:sldId id="1771" r:id="rId60"/>
    <p:sldId id="1772" r:id="rId61"/>
    <p:sldId id="1773" r:id="rId62"/>
    <p:sldId id="1774" r:id="rId63"/>
    <p:sldId id="1682" r:id="rId64"/>
    <p:sldId id="286" r:id="rId65"/>
    <p:sldId id="287" r:id="rId6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657" userDrawn="1">
          <p15:clr>
            <a:srgbClr val="A4A3A4"/>
          </p15:clr>
        </p15:guide>
        <p15:guide id="2" pos="6607" userDrawn="1">
          <p15:clr>
            <a:srgbClr val="A4A3A4"/>
          </p15:clr>
        </p15:guide>
        <p15:guide id="3" pos="1073" userDrawn="1">
          <p15:clr>
            <a:srgbClr val="A4A3A4"/>
          </p15:clr>
        </p15:guide>
        <p15:guide id="4" orient="horz" pos="663" userDrawn="1">
          <p15:clr>
            <a:srgbClr val="A4A3A4"/>
          </p15:clr>
        </p15:guide>
        <p15:guide id="5" orient="horz" pos="232" userDrawn="1">
          <p15:clr>
            <a:srgbClr val="A4A3A4"/>
          </p15:clr>
        </p15:guide>
        <p15:guide id="6" orient="horz" pos="408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59E9E"/>
    <a:srgbClr val="B79D9E"/>
    <a:srgbClr val="A8CE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69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02" y="510"/>
      </p:cViewPr>
      <p:guideLst>
        <p:guide orient="horz" pos="3657"/>
        <p:guide pos="6607"/>
        <p:guide pos="1073"/>
        <p:guide orient="horz" pos="663"/>
        <p:guide orient="horz" pos="232"/>
        <p:guide orient="horz" pos="408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4.xml"/><Relationship Id="rId21" Type="http://schemas.openxmlformats.org/officeDocument/2006/relationships/slide" Target="slides/slide19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63" Type="http://schemas.openxmlformats.org/officeDocument/2006/relationships/slide" Target="slides/slide61.xml"/><Relationship Id="rId68" Type="http://schemas.openxmlformats.org/officeDocument/2006/relationships/presProps" Target="presProps.xml"/><Relationship Id="rId7" Type="http://schemas.openxmlformats.org/officeDocument/2006/relationships/slide" Target="slides/slide5.xml"/><Relationship Id="rId71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19" Type="http://schemas.openxmlformats.org/officeDocument/2006/relationships/slide" Target="slides/slide1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viewProps" Target="viewProp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9" Type="http://schemas.openxmlformats.org/officeDocument/2006/relationships/slide" Target="slides/slide37.xml"/><Relationship Id="rId34" Type="http://schemas.openxmlformats.org/officeDocument/2006/relationships/slide" Target="slides/slide32.xml"/><Relationship Id="rId50" Type="http://schemas.openxmlformats.org/officeDocument/2006/relationships/slide" Target="slides/slide48.xml"/><Relationship Id="rId55" Type="http://schemas.openxmlformats.org/officeDocument/2006/relationships/slide" Target="slides/slide5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7A473B-1C1B-4AAA-81B8-D4D9A2665CA5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2194A-FF9B-4986-B93D-A5C862DB070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38034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044676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047670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055244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142447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1956524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6104420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6496180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0945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3662971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13386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9289117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6258693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1959154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76900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899112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518816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688802057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30999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625269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313656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Google Shape;241;p2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2" name="Google Shape;242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Google Shape;250;p2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4829298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Google Shape;201;p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32102331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p4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4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27199545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6412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6738375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11940908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450953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20762710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46695939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9240660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507787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422799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7108830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0105847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291607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D9301ED-D689-4AD2-8F32-D5389C4102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F27659B4-26C4-4F1C-B6D6-45DFE177AF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21AE2F1-5DB7-4785-BB2B-4C4F10050B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260E1AB-71DF-4B39-B0B5-8EF03574E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1DE34461-8F33-40EF-8E5D-2998D35CD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623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1A75899-BE4C-43DB-AC40-D250C5F96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6E872AF6-C241-4771-8A81-27958B3BE3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7232EA-F29C-4287-8209-AB34B86CC5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ABAAB5E5-BABE-4853-900B-92F6720961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0A5BA39-FE6A-41DD-B173-70A639B5D6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59626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EB8C0897-30C8-4702-95DA-6E387432A5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1E3E1695-0691-4799-9D68-BA193FBC5E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F3B495C-6A68-4B34-9FE8-D64F19767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8B4E9EF-F11F-44CD-AF61-2B3F66CBF3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A74B80B-5DF9-4133-8701-15C4B5CDEF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93241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5E76D-C9E0-4072-9D0D-1B2EA6E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62F0C7-E3DA-4958-A228-FF24F24A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BFD793-026C-4D1A-A4D1-5AF454BA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96F2B7-9E27-4371-8CEE-B66CFD4E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FE5919-0050-4900-91B5-BC8F349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080135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2998907-C163-4849-85A5-8D11DA527B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D6EA5032-A419-4853-A96D-01070B8370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AEDF95-0F2F-42FB-A5CD-451BE4B32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6D8823C-9E37-4D4B-B82C-B6A088490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D9D5F63-9ED8-488F-9D34-CF15AD3FF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70991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615E76D-C9E0-4072-9D0D-1B2EA6E5EE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862F0C7-E3DA-4958-A228-FF24F24AFF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CBFD793-026C-4D1A-A4D1-5AF454BAB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796F2B7-9E27-4371-8CEE-B66CFD4E03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FFE5919-0050-4900-91B5-BC8F34991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993684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AC91464-9552-4DB9-B609-F5AE6139EB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765F18B-B1F8-475C-BF88-E73B4F502F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2B396A0-BF21-4412-92C7-4691E7F256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859D4861-2317-4DFA-9E8C-961A68F9D3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514453EF-E8F5-4D51-A307-B7E51D4774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0722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07AF431-5678-4DED-AE86-2FF870F25F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4B8CC1C-C5B3-4582-8731-EE4E55CD50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DC3A2F6-B372-4ABE-9464-AF2552DB5F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D37E5EC-27DA-4625-B0B0-E2C50CA80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D6502EB-6632-4E81-8F38-C6D707381C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51A481F-B1A1-4A8F-8E87-29498D4398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723014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2A3CA44-3B08-4A95-BAF3-CF185D6B7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2D0535F9-C1C9-469F-9DA1-B8507A1C81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FA04C8-BF03-451E-8AA1-5B7BB55239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474A6AFE-7B7A-443C-A33D-79A9EDBDE30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CAE5E57F-4BCE-4C1C-8160-612004249F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86E2CD16-58F3-457E-8BBA-7C6A523AE9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8EAEFAB9-CB9D-4C45-96A1-53A39CFB0D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CE7C8ED-B673-40EB-A32A-2768EBC361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01273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3642CAD-F8FD-4FF8-BF0F-257126ED8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F3199623-791B-485D-B124-F12A596C7B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BCBC8C16-C62E-4CDE-A4F8-C94726251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53776D0-5CDE-428A-B819-2C263FAD0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852793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A3EF83C-29CD-4B43-8D45-1042F8AE6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69D9ED6B-3998-4E56-9230-8E92846D23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0E34DE8F-4EA6-496E-B1A1-84D0F35168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110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835897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B68C654-8A82-4D7A-A5AC-CA76CE885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D18D3344-7216-484C-9B7E-11CEDD2E77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B5EC5236-5A14-4AF2-9A62-0999A3715A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6411A44-7078-43D0-94B4-3F83C7C62C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F62DF9-C040-44FB-BC90-B9DF712B9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3C8CB6B0-FFD1-46C7-8AF3-595F59C14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98422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B33647E-DE7D-4BC4-B9D3-3EF0BE3CD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F0374AED-2695-41E9-A3D9-4908B927F88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D7E7D9F2-E849-42DD-8E72-DADA1BFE335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5C1DAD04-B90C-42A9-8B52-36C5AB58B0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C2AE7A0A-FFBF-4454-9671-EB89C35C2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AED9F9-8E67-4B3D-810C-770E54128E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856534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67DA93A4-7147-4CFA-A938-9A7C29D337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79A1792D-639E-423D-A6BA-5D09B7B34B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9FA84F41-7A4E-4059-B3A4-2C3837690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4BFB4DC1-C114-46A5-9DD7-D4562C5AB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FAB0A8B-FAE4-4C31-88CE-471A66E3D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719136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83D707ED-809D-4493-A594-A316172464F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49B5FA0-E94C-4D88-8B43-43037C239B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8CD4868-E025-4A56-92E5-06A88DD941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2487D4F-7F75-4D77-AB3A-91EDBCE17A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EE26253-BE61-4F81-9CBD-880F3615B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211622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69576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581B54C-D8C7-49CA-8428-2CBEAF50E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52735747-C854-4A74-A9E5-4F8A24037C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555B35A-4BA2-4B72-86E8-3FD74B7C8D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FF2AB9E7-033F-454F-AE27-AB6E64B0B4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2DD7B82-A76D-418F-BA18-632583ED19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11510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5928D0A-1ACC-4912-AA6A-E2E318B50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140317F0-ACBF-469D-B7F1-DB7EFF2ED4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061210C4-B58B-4FF8-A07A-4A675BA9E09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87CBAD9-DCB0-4978-ABBA-BC41902D1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E563BA79-E93A-40D3-857A-86144693C5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517D6A6-C9F6-476F-ACAA-73C3EE0EA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6222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7B56F1C-7323-4345-B9A7-B6C55DDF29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26BF3A8-78DA-4EB9-B145-1C25D77372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6B357173-BA68-43EC-8516-9B4FECB2BA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A0748476-A371-4822-A4C6-E59665F85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BC951ADE-3715-453D-B48C-3621E484A1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BE6626EC-A864-4E30-8F65-5A545AD077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E67CB4FA-0401-40D0-85C3-0F533DAB8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E365BF1A-3C19-4807-921A-84AB185AD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47954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DBD0115D-FD4D-4B33-8BDB-DC4D6B167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67CDB5F-C857-484B-9722-44769C1077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D676B4BF-512A-4F69-9C66-5CDFB3EB7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4D273703-5537-4B9F-A3B0-C8E16E2ABA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7269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F147B13C-6B91-45CC-B6C8-5B23B76AB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7B64AEB4-E25B-4DF2-9F6E-1E1FA1073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6B16BE08-F7FD-4922-A1BC-6E82B00B42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300126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FAF592A-AA3A-4726-A5C9-65E751CE20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BDB0DFE-C130-4F89-B30C-B80D5CDD60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381C3D45-358C-46E1-8006-A4C6A17311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04D4DB7C-F88E-4647-8197-00FC643AD6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3DBEA53-28EA-4D43-828A-AF4F15A2F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10BC2935-A252-422D-941C-75E729C5E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161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3C14AE1B-C8A9-4CDE-97AA-ECA9C22C03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574528A9-CFC0-4620-8CA1-CF63B378DF9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D4B226F-C1FE-4B0D-BB7C-2C21C673EF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F0A4098F-744D-467E-A31A-AC05E048DA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9A3F8D4-7E56-4CAF-B61D-96D54D288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995A0EFF-5792-4070-96FF-A1BB0C43F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15874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>
            <a:lumMod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4B759686-F0A4-40EA-9688-9378F1476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BCE599E5-ABB5-4A1C-BB3B-DD85D28B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A303B13-5B26-444A-96AB-925D26C18D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45281C-C2F1-468A-ACFE-06D43963E027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59FE1A4-049A-431A-86A5-5F04413A515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4962C61-2653-47B9-BE33-8DAEA448CB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547E9D-A66A-46A4-B570-D13AD9E6805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75060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2C1534B8-83E0-46BB-BCCC-132E07B96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592B22C-B050-4E7C-8C07-EA34926E4B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68C9F65-BF5B-492D-8827-527405F4DC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202EA-4545-4584-A83A-29AC0673D59B}" type="datetimeFigureOut">
              <a:rPr lang="ko-KR" altLang="en-US" smtClean="0"/>
              <a:t>2024-01-06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F429853-99B8-44E5-88CC-7C5DBE85A14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EAA9813-CA67-461F-A743-54CA92AFA4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56F5F-839D-4DF2-B2E2-1F40029F3BB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2793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2" r:id="rId12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microsoft.com/office/2007/relationships/hdphoto" Target="../media/hdphoto3.wdp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Relationship Id="rId4" Type="http://schemas.microsoft.com/office/2007/relationships/hdphoto" Target="../media/hdphoto4.wdp"/></Relationships>
</file>

<file path=ppt/slides/_rels/slide41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microsoft.com/office/2007/relationships/hdphoto" Target="../media/hdphoto4.wdp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Relationship Id="rId4" Type="http://schemas.microsoft.com/office/2007/relationships/hdphoto" Target="../media/hdphoto2.wdp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Relationship Id="rId4" Type="http://schemas.microsoft.com/office/2007/relationships/hdphoto" Target="../media/hdphoto6.wdp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D01A8396-F82A-43E1-B8F7-37CB96F8BAA1}"/>
              </a:ext>
            </a:extLst>
          </p:cNvPr>
          <p:cNvSpPr/>
          <p:nvPr/>
        </p:nvSpPr>
        <p:spPr>
          <a:xfrm>
            <a:off x="1626420" y="975555"/>
            <a:ext cx="6697773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 참되게 예배하는 자들은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영과 진리로 예배할 때가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오나니</a:t>
            </a: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곧 이때라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아버지께서는 자기에게 </a:t>
            </a:r>
            <a:br>
              <a:rPr kumimoji="0" lang="en-US" altLang="ko-KR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</a:br>
            <a:r>
              <a:rPr kumimoji="0" lang="ko-KR" altLang="en-US" sz="28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이렇게 예배하는 자들을 </a:t>
            </a:r>
            <a:r>
              <a:rPr kumimoji="0" lang="ko-KR" altLang="en-US" sz="28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찾으시느니라</a:t>
            </a:r>
            <a:endParaRPr kumimoji="0" lang="en-US" altLang="ko-KR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  <a:p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[</a:t>
            </a:r>
            <a:r>
              <a:rPr kumimoji="0" lang="ko-KR" altLang="en-US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요 </a:t>
            </a:r>
            <a:r>
              <a:rPr kumimoji="0" lang="en-US" altLang="ko-KR" spc="-150" dirty="0">
                <a:solidFill>
                  <a:schemeClr val="bg1">
                    <a:lumMod val="8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4:23]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C7617F7-CC28-4662-A021-3BB9ED726DAD}"/>
              </a:ext>
            </a:extLst>
          </p:cNvPr>
          <p:cNvSpPr txBox="1"/>
          <p:nvPr/>
        </p:nvSpPr>
        <p:spPr>
          <a:xfrm>
            <a:off x="1629603" y="3478694"/>
            <a:ext cx="4160113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Yet a time is coming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and has now come when the true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will worship the Father in spirit and truth,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for they are the kind of worshipers </a:t>
            </a:r>
            <a:b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</a:br>
            <a:r>
              <a:rPr lang="en-US" altLang="ko-KR" sz="1600" b="1" spc="-150" dirty="0">
                <a:solidFill>
                  <a:schemeClr val="bg1">
                    <a:lumMod val="9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the Father seeks.</a:t>
            </a:r>
          </a:p>
          <a:p>
            <a:r>
              <a:rPr kumimoji="0" lang="en-US" altLang="ko-KR" sz="1400" b="1" spc="-15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  <a:cs typeface="Times New Roman" pitchFamily="18" charset="0"/>
              </a:rPr>
              <a:t>[John 4:23]</a:t>
            </a:r>
            <a:endParaRPr kumimoji="0" lang="ko-KR" altLang="en-US" sz="1400" b="1" spc="-15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  <a:cs typeface="Times New Roman" pitchFamily="18" charset="0"/>
            </a:endParaRPr>
          </a:p>
          <a:p>
            <a:endParaRPr lang="ko-KR" altLang="en-US" sz="1600" spc="-150" dirty="0">
              <a:solidFill>
                <a:schemeClr val="bg1">
                  <a:lumMod val="9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6BF96C75-5B60-4014-A1DA-06B20507BD7C}"/>
              </a:ext>
            </a:extLst>
          </p:cNvPr>
          <p:cNvCxnSpPr/>
          <p:nvPr/>
        </p:nvCxnSpPr>
        <p:spPr>
          <a:xfrm>
            <a:off x="1709115" y="3448874"/>
            <a:ext cx="3946249" cy="0"/>
          </a:xfrm>
          <a:prstGeom prst="line">
            <a:avLst/>
          </a:prstGeom>
          <a:ln w="158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http://cfile232.uf.daum.net/image/227C57395408820E0A1F94">
            <a:extLst>
              <a:ext uri="{FF2B5EF4-FFF2-40B4-BE49-F238E27FC236}">
                <a16:creationId xmlns:a16="http://schemas.microsoft.com/office/drawing/2014/main" id="{DEB62763-8EB1-4B0D-A2A8-1AD715B7431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2223" b="95803" l="59852" r="95539"/>
                    </a14:imgEffect>
                    <a14:imgEffect>
                      <a14:brightnessContrast bright="-2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2325" t="58025" r="6596"/>
          <a:stretch/>
        </p:blipFill>
        <p:spPr bwMode="auto">
          <a:xfrm>
            <a:off x="8683901" y="3210335"/>
            <a:ext cx="1928191" cy="287972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7256286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948233" y="1536194"/>
            <a:ext cx="889983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높이세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능력의 그 이름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높이세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구원의 그 이름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765700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982099" y="1536194"/>
            <a:ext cx="7969395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이름을 부르는 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이름을 믿는 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앞에 나오는 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복이 있도다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17128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948233" y="1536194"/>
            <a:ext cx="889983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높이세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능력의 그 이름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높이세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구원의 그 이름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7497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982099" y="1536194"/>
            <a:ext cx="7969395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이름을 부르는 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이름을 믿는 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앞에 나오는 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복이 있도다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79068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주의 음성을 내가 들으니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66766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음성을 내가 들으니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사랑한단 말일세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믿는 맘으로 주꼐 가오니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영접하소서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주여 넒으신 은혜 베푸사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받아주시고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품은 뜻 주의 뜻 같이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되게 하여주소서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매일 싶자가 앞에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더 가까이 가오니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구세주의 흘린 보배피로써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정케 하소서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32214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보좌로 나아갈 때에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어찌 아니 기쁠까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얼굴을 항상 뵈오니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더욱 친근합니다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605028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매일 십자가 앞에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더 가까이 가오니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구세주의 흘린 보배피로써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정케 하소서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07617832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구주의 넓은 사랑을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측량할 자 없으며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주가 주시는 참된 기쁨도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헤아릴 수 없도다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340314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예배의 부름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8097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Call to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279196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내가 매일 십자가 앞에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더 가까이 가오니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구세주의 흘린 보배피로써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나를 정케 하소서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193433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온 세상 창조주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66766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온세상 창조주 온세상 구원자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것 이기신 능력의 하나님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만물 주를 찬양해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민족 주께 경배해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737830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47089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모두 승리하리</a:t>
            </a:r>
            <a:r>
              <a:rPr lang="en-US" altLang="ko-KR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열방 얻게되리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하나님께서 통치하시네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모두 승리하리 열방 얻게 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위대하신 왕 여호와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02335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 열방을 우리게 주셨네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명령 따라서 열방을 취하리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만물 주를 찬양해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민족 주께 경배해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3433891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모두 승리하리</a:t>
            </a:r>
            <a:r>
              <a:rPr lang="en-US" altLang="ko-KR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 </a:t>
            </a: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열방 얻게되리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하나님께서 통치하시네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모두 승리하리 열방 얻게 되리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위대하신 왕 여호와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738163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 할렐루야 찬양 할렐루야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하나님께서 통치하시네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찬양 할렐루야 찬양 할렐루야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위대하신 왕 여호와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991999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8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29" name="Google Shape;129;p8"/>
          <p:cNvSpPr txBox="1"/>
          <p:nvPr/>
        </p:nvSpPr>
        <p:spPr>
          <a:xfrm>
            <a:off x="594827" y="-31960"/>
            <a:ext cx="6805040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주 내 소망은 주 더 알기 원합니다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0" name="Google Shape;130;p8"/>
          <p:cNvSpPr txBox="1"/>
          <p:nvPr/>
        </p:nvSpPr>
        <p:spPr>
          <a:xfrm>
            <a:off x="1066766" y="1536194"/>
            <a:ext cx="980443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내 소망은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더 알기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이전보다 더 가까이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가기 원합니다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804956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주의 품에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기대기만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사랑으로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변화시켜 주시옵소서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26469236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사랑으로 날개치며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오르게 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은밀한 곳에 영원히 영원히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거하게 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6373480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주의 사랑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부끄러워 않겠어요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사랑으로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변화시켜 주시옵소서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52215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다함께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찬양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211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Praise &amp; Worship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3734616" y="2967335"/>
            <a:ext cx="47227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아이노스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찬양단</a:t>
            </a:r>
            <a:endParaRPr lang="ko-KR" altLang="en-US"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3732695" y="3890665"/>
            <a:ext cx="90120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dirty="0" err="1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Ainos</a:t>
            </a:r>
            <a:endParaRPr lang="ko-KR" altLang="en-US" sz="20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028" name="Picture 4" descr="Choir, Gospel, People, Group, Standing">
            <a:extLst>
              <a:ext uri="{FF2B5EF4-FFF2-40B4-BE49-F238E27FC236}">
                <a16:creationId xmlns:a16="http://schemas.microsoft.com/office/drawing/2014/main" id="{BB7C0F42-FD6F-479B-8D89-F1FA26619F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608420086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내 소망은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더 알기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이전보다 더 가까이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가기 원합니다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3231363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주의 품에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기대기만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사랑으로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변화시켜 주시옵소서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547937647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사랑으로 날개치며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오르게 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은밀한 곳에 영원히 영원히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거하게 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8011012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0"/>
          <p:cNvSpPr txBox="1"/>
          <p:nvPr/>
        </p:nvSpPr>
        <p:spPr>
          <a:xfrm>
            <a:off x="982100" y="1536194"/>
            <a:ext cx="9028174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 주의 사랑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부끄러워 않겠어요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사랑으로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변화시켜 주시옵소서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8166856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25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45" name="Google Shape;245;p25"/>
          <p:cNvSpPr txBox="1"/>
          <p:nvPr/>
        </p:nvSpPr>
        <p:spPr>
          <a:xfrm>
            <a:off x="2037522" y="1052513"/>
            <a:ext cx="1543878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기도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</a:endParaRPr>
          </a:p>
        </p:txBody>
      </p:sp>
      <p:sp>
        <p:nvSpPr>
          <p:cNvPr id="246" name="Google Shape;246;p25"/>
          <p:cNvSpPr txBox="1"/>
          <p:nvPr/>
        </p:nvSpPr>
        <p:spPr>
          <a:xfrm>
            <a:off x="2037522" y="1629271"/>
            <a:ext cx="1066702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Prayer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pic>
        <p:nvPicPr>
          <p:cNvPr id="247" name="Google Shape;247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169879" y="4486754"/>
            <a:ext cx="1318734" cy="1318734"/>
          </a:xfrm>
          <a:prstGeom prst="rect">
            <a:avLst/>
          </a:prstGeom>
          <a:noFill/>
          <a:ln>
            <a:noFill/>
          </a:ln>
        </p:spPr>
      </p:pic>
      <p:sp>
        <p:nvSpPr>
          <p:cNvPr id="248" name="Google Shape;248;p25"/>
          <p:cNvSpPr txBox="1"/>
          <p:nvPr/>
        </p:nvSpPr>
        <p:spPr>
          <a:xfrm>
            <a:off x="4150617" y="2967335"/>
            <a:ext cx="3890809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유지만 집사</a:t>
            </a:r>
            <a:endParaRPr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26"/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54" name="Google Shape;254;p26"/>
          <p:cNvSpPr txBox="1"/>
          <p:nvPr/>
        </p:nvSpPr>
        <p:spPr>
          <a:xfrm>
            <a:off x="2037522" y="1052513"/>
            <a:ext cx="3890809" cy="6463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봉헌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&amp;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ea typeface="KoPub돋움체 Bold" panose="02020603020101020101" pitchFamily="18" charset="-127"/>
                <a:sym typeface="Arial"/>
              </a:rPr>
              <a:t>특송</a:t>
            </a:r>
            <a:endParaRPr sz="3600" spc="-150" dirty="0">
              <a:solidFill>
                <a:schemeClr val="bg1">
                  <a:lumMod val="95000"/>
                </a:schemeClr>
              </a:solidFill>
              <a:ea typeface="KoPub돋움체 Bold" panose="02020603020101020101" pitchFamily="18" charset="-127"/>
              <a:sym typeface="Arial"/>
            </a:endParaRPr>
          </a:p>
        </p:txBody>
      </p:sp>
      <p:sp>
        <p:nvSpPr>
          <p:cNvPr id="255" name="Google Shape;255;p26"/>
          <p:cNvSpPr txBox="1"/>
          <p:nvPr/>
        </p:nvSpPr>
        <p:spPr>
          <a:xfrm>
            <a:off x="2037522" y="1629271"/>
            <a:ext cx="3125471" cy="3693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ko-KR" sz="1800">
                <a:solidFill>
                  <a:srgbClr val="D8D8D8"/>
                </a:solidFill>
                <a:latin typeface="Malgun Gothic"/>
                <a:ea typeface="Malgun Gothic"/>
                <a:cs typeface="Malgun Gothic"/>
                <a:sym typeface="Malgun Gothic"/>
              </a:rPr>
              <a:t>Offering &amp; Offertory</a:t>
            </a:r>
            <a:endParaRPr sz="1800">
              <a:solidFill>
                <a:srgbClr val="D8D8D8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256" name="Google Shape;256;p26"/>
          <p:cNvSpPr txBox="1"/>
          <p:nvPr/>
        </p:nvSpPr>
        <p:spPr>
          <a:xfrm>
            <a:off x="2082519" y="2967355"/>
            <a:ext cx="7691624" cy="9232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  <a:sym typeface="Arial"/>
              </a:rPr>
              <a:t>나 무엇과도 주님을</a:t>
            </a:r>
            <a:endParaRPr sz="5400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pic>
        <p:nvPicPr>
          <p:cNvPr id="257" name="Google Shape;257;p26" descr="Choir, Gospel, People, Group, Standi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9420044" y="4691879"/>
            <a:ext cx="1087407" cy="111360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7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98" name="Google Shape;198;p17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나 무엇과도 주님을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17"/>
          <p:cNvSpPr txBox="1"/>
          <p:nvPr/>
        </p:nvSpPr>
        <p:spPr>
          <a:xfrm>
            <a:off x="982099" y="1536194"/>
            <a:ext cx="8466701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 무엇과도 주님을 바꾸지 않으리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다른 어떤 은혜 구하지 않으리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오직 주님만이 내 삶에 도움이시니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주의 얼굴 보기 원합니다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"/>
          <p:cNvSpPr txBox="1"/>
          <p:nvPr/>
        </p:nvSpPr>
        <p:spPr>
          <a:xfrm>
            <a:off x="948232" y="1536194"/>
            <a:ext cx="9734026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주님 사랑해요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온맘과 정성다해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하나님의 신실한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친구 되기 원합니다</a:t>
            </a:r>
          </a:p>
        </p:txBody>
      </p:sp>
    </p:spTree>
    <p:extLst>
      <p:ext uri="{BB962C8B-B14F-4D97-AF65-F5344CB8AC3E}">
        <p14:creationId xmlns:p14="http://schemas.microsoft.com/office/powerpoint/2010/main" val="298510224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18"/>
          <p:cNvSpPr txBox="1"/>
          <p:nvPr/>
        </p:nvSpPr>
        <p:spPr>
          <a:xfrm>
            <a:off x="948232" y="1536194"/>
            <a:ext cx="9734026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주께서 주신 모든 은혜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나는 말할 수 없네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영혼 즐거이 주 </a:t>
            </a:r>
            <a:r>
              <a:rPr lang="ko-KR" altLang="en-US" sz="4000" b="1" dirty="0" err="1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따르렵니다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주께 내 삶 드립니다</a:t>
            </a:r>
          </a:p>
        </p:txBody>
      </p:sp>
    </p:spTree>
    <p:extLst>
      <p:ext uri="{BB962C8B-B14F-4D97-AF65-F5344CB8AC3E}">
        <p14:creationId xmlns:p14="http://schemas.microsoft.com/office/powerpoint/2010/main" val="113456604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봉헌기도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7581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Prayer of Offering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1" name="그림 10">
            <a:extLst>
              <a:ext uri="{FF2B5EF4-FFF2-40B4-BE49-F238E27FC236}">
                <a16:creationId xmlns:a16="http://schemas.microsoft.com/office/drawing/2014/main" id="{C4ADADC9-D0F5-4673-9E59-43750E3460EC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471" b="99706" l="2647" r="98824">
                        <a14:foregroundMark x1="23824" y1="72353" x2="21765" y2="78824"/>
                        <a14:foregroundMark x1="34706" y1="65294" x2="35588" y2="68529"/>
                        <a14:foregroundMark x1="24706" y1="68235" x2="17941" y2="82353"/>
                        <a14:foregroundMark x1="17941" y1="82353" x2="17941" y2="82353"/>
                        <a14:foregroundMark x1="7941" y1="95882" x2="79118" y2="99706"/>
                        <a14:foregroundMark x1="79118" y1="99706" x2="91765" y2="97059"/>
                        <a14:foregroundMark x1="98529" y1="96176" x2="98824" y2="99118"/>
                        <a14:foregroundMark x1="2941" y1="95882" x2="2941" y2="98529"/>
                        <a14:foregroundMark x1="77647" y1="6471" x2="77353" y2="9118"/>
                        <a14:backgroundMark x1="21765" y1="11176" x2="32059" y2="27647"/>
                        <a14:backgroundMark x1="19706" y1="20882" x2="41176" y2="42059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9169879" y="4486754"/>
            <a:ext cx="1318734" cy="13187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440794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4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107" name="Google Shape;107;p4"/>
          <p:cNvSpPr txBox="1"/>
          <p:nvPr/>
        </p:nvSpPr>
        <p:spPr>
          <a:xfrm>
            <a:off x="594826" y="-31960"/>
            <a:ext cx="8066573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예수 이름 높이세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4"/>
          <p:cNvSpPr txBox="1"/>
          <p:nvPr/>
        </p:nvSpPr>
        <p:spPr>
          <a:xfrm>
            <a:off x="999033" y="1536194"/>
            <a:ext cx="9140468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수 많은 무리들 줄지어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그분을 보기 위해 따르네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평범한 목수이신 그분 앞에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무릎 꿇어 경배하네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2" name="그림 1">
            <a:extLst>
              <a:ext uri="{FF2B5EF4-FFF2-40B4-BE49-F238E27FC236}">
                <a16:creationId xmlns:a16="http://schemas.microsoft.com/office/drawing/2014/main" id="{4B2E8E32-7EED-4831-8E0F-028F884E752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flipH="1">
            <a:off x="8355836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539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471661" y="1977139"/>
            <a:ext cx="5016951" cy="31604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환영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교회에 처음 나오신 분들을 주님의 이름으로 환영합니다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큐티를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생활화 합시다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79D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신년특새</a:t>
            </a:r>
            <a:r>
              <a:rPr lang="ko-KR" altLang="en-US" sz="2400" b="1" spc="-150" dirty="0">
                <a:solidFill>
                  <a:srgbClr val="B79D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79D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월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일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~12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일까지 오전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7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시에 </a:t>
            </a: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신년특새가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있습니다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.(Zoom)  </a:t>
            </a: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 err="1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제직회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예배 후에 제직회로 모이겠습니다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D7E92D83-070F-4DA1-B472-53B070CD4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4319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6693957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9509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광고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2413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Announcement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471661" y="1977139"/>
            <a:ext cx="5016951" cy="2274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기관모임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기관모임이 매주 있습니다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  <a:b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</a:b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여우회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–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수요일 오전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11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시</a:t>
            </a:r>
            <a:b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</a:b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청년회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–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금요일 오후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6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시</a:t>
            </a:r>
            <a:endParaRPr lang="en-US" altLang="ko-KR" sz="24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 marL="342900" indent="-342900">
              <a:lnSpc>
                <a:spcPct val="120000"/>
              </a:lnSpc>
              <a:buFont typeface="Wingdings" panose="05000000000000000000" pitchFamily="2" charset="2"/>
              <a:buChar char="§"/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79D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일대일 </a:t>
            </a:r>
            <a:r>
              <a:rPr lang="en-US" altLang="ko-KR" sz="2400" b="1" spc="-150" dirty="0">
                <a:solidFill>
                  <a:srgbClr val="B79D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:: 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함께 기도해주세요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  <a:b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</a:b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유지만 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24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정용현</a:t>
            </a:r>
            <a:r>
              <a:rPr lang="ko-KR" altLang="en-US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김진희 김승원 김진형</a:t>
            </a:r>
            <a:r>
              <a:rPr lang="en-US" altLang="ko-KR" sz="24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</a:p>
        </p:txBody>
      </p:sp>
      <p:pic>
        <p:nvPicPr>
          <p:cNvPr id="12" name="그림 11">
            <a:extLst>
              <a:ext uri="{FF2B5EF4-FFF2-40B4-BE49-F238E27FC236}">
                <a16:creationId xmlns:a16="http://schemas.microsoft.com/office/drawing/2014/main" id="{D7E92D83-070F-4DA1-B472-53B070CD4E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8529" b="93235" l="10000" r="90000">
                        <a14:foregroundMark x1="23824" y1="93529" x2="23824" y2="91176"/>
                        <a14:foregroundMark x1="61618" y1="8529" x2="61471" y2="10588"/>
                        <a14:foregroundMark x1="67647" y1="10294" x2="74853" y2="14706"/>
                        <a14:foregroundMark x1="74853" y1="14706" x2="79559" y2="24118"/>
                        <a14:foregroundMark x1="68088" y1="24706" x2="75000" y2="33235"/>
                        <a14:foregroundMark x1="75000" y1="33235" x2="76618" y2="43824"/>
                        <a14:foregroundMark x1="66618" y1="41471" x2="67059" y2="49706"/>
                      </a14:backgroundRemoval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94319" y="4570980"/>
            <a:ext cx="2469016" cy="12345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1862160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70342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 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– </a:t>
            </a:r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김은주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(5)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정용현</a:t>
            </a:r>
            <a:r>
              <a:rPr lang="en-US" altLang="ko-KR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(12)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68336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  <a:endParaRPr lang="ko-KR" altLang="en-US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92266549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6833922" cy="29898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태초부터 시작된 하나님의 사랑은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우리의 만남을 통해 열매를 맺고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당신이 이세상에 존재함으로 인해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우리에게 얼마나 큰 기쁨이 되는지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.</a:t>
            </a:r>
            <a:endParaRPr lang="ko-KR" altLang="en-US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39863446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22156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생일 </a:t>
            </a:r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130478" cy="15125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당신은 사랑받기 위해 태어난 사람</a:t>
            </a:r>
            <a:r>
              <a:rPr lang="en-US" altLang="ko-KR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,</a:t>
            </a: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당신의 삶속에서 그 사랑받고 있지요</a:t>
            </a:r>
          </a:p>
        </p:txBody>
      </p:sp>
    </p:spTree>
    <p:extLst>
      <p:ext uri="{BB962C8B-B14F-4D97-AF65-F5344CB8AC3E}">
        <p14:creationId xmlns:p14="http://schemas.microsoft.com/office/powerpoint/2010/main" val="229048430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376651"/>
            <a:ext cx="334134" cy="945252"/>
          </a:xfrm>
          <a:prstGeom prst="rect">
            <a:avLst/>
          </a:prstGeom>
          <a:solidFill>
            <a:srgbClr val="B79D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376651"/>
            <a:ext cx="1334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축복송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953409"/>
            <a:ext cx="13340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Blessing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DD371E-3D75-416B-AC2B-DCF5B4450B53}"/>
              </a:ext>
            </a:extLst>
          </p:cNvPr>
          <p:cNvSpPr txBox="1"/>
          <p:nvPr/>
        </p:nvSpPr>
        <p:spPr>
          <a:xfrm>
            <a:off x="1703388" y="2299845"/>
            <a:ext cx="7237879" cy="22583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너는 시냇가에 심은 나무라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하나님의 사랑 안에 믿음뿌리 내리고</a:t>
            </a:r>
            <a:endParaRPr lang="en-US" altLang="ko-KR" sz="40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40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주의 뜻대로 주의 뜻대로 항상 살리라</a:t>
            </a:r>
          </a:p>
        </p:txBody>
      </p:sp>
    </p:spTree>
    <p:extLst>
      <p:ext uri="{BB962C8B-B14F-4D97-AF65-F5344CB8AC3E}">
        <p14:creationId xmlns:p14="http://schemas.microsoft.com/office/powerpoint/2010/main" val="1074315888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성경봉독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691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Scripture Reading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4CDD20-02A1-447D-B08C-6DA3AD475962}"/>
              </a:ext>
            </a:extLst>
          </p:cNvPr>
          <p:cNvSpPr txBox="1"/>
          <p:nvPr/>
        </p:nvSpPr>
        <p:spPr>
          <a:xfrm>
            <a:off x="5933120" y="3410790"/>
            <a:ext cx="4913734" cy="5012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  <a:tabLst>
                <a:tab pos="442913" algn="l"/>
              </a:tabLst>
            </a:pP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히브리서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4:15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절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/ 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요한복음 </a:t>
            </a:r>
            <a:r>
              <a:rPr lang="en-US" altLang="ko-KR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14:6</a:t>
            </a:r>
            <a:r>
              <a:rPr lang="ko-KR" altLang="en-US" sz="2400" b="1" spc="-150" dirty="0">
                <a:solidFill>
                  <a:srgbClr val="B59E9E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절</a:t>
            </a:r>
            <a:endParaRPr lang="en-US" altLang="ko-KR" sz="2400" b="1" spc="-150" dirty="0">
              <a:solidFill>
                <a:srgbClr val="B59E9E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/>
          <p:nvPr/>
        </p:nvCxnSpPr>
        <p:spPr>
          <a:xfrm>
            <a:off x="5973417" y="4025348"/>
            <a:ext cx="3329609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316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8D59776C-7C3A-48EF-A8E5-DCDC9A0E84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221" y="3902656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4F2E8B0-71A8-3E97-AD28-AB671AAFF50C}"/>
              </a:ext>
            </a:extLst>
          </p:cNvPr>
          <p:cNvSpPr txBox="1"/>
          <p:nvPr/>
        </p:nvSpPr>
        <p:spPr>
          <a:xfrm>
            <a:off x="6024560" y="4148041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정용현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형제</a:t>
            </a:r>
          </a:p>
        </p:txBody>
      </p:sp>
    </p:spTree>
    <p:extLst>
      <p:ext uri="{BB962C8B-B14F-4D97-AF65-F5344CB8AC3E}">
        <p14:creationId xmlns:p14="http://schemas.microsoft.com/office/powerpoint/2010/main" val="255413762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히브리서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1523494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indent="-139700"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4:15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우리에게 있는 대제사장은 우리의 연약함을 동정하지 못하실 이가 아니요 모든 일에 우리와 똑같이 시험을 받으신 이로되 죄는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없으시니라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5515658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>
            <a:extLst>
              <a:ext uri="{FF2B5EF4-FFF2-40B4-BE49-F238E27FC236}">
                <a16:creationId xmlns:a16="http://schemas.microsoft.com/office/drawing/2014/main" id="{6C8874FD-A6DE-445B-B5A5-66A089AC7D8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CD0D1AE-1FB2-4C2C-A10D-BC10440C94EB}"/>
              </a:ext>
            </a:extLst>
          </p:cNvPr>
          <p:cNvSpPr txBox="1"/>
          <p:nvPr/>
        </p:nvSpPr>
        <p:spPr>
          <a:xfrm>
            <a:off x="2037522" y="1351434"/>
            <a:ext cx="195438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요한복음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49C3CD1-B888-4BF8-8672-842A286F1985}"/>
              </a:ext>
            </a:extLst>
          </p:cNvPr>
          <p:cNvSpPr txBox="1"/>
          <p:nvPr/>
        </p:nvSpPr>
        <p:spPr>
          <a:xfrm>
            <a:off x="5471661" y="1062452"/>
            <a:ext cx="5484206" cy="1154162"/>
          </a:xfrm>
          <a:prstGeom prst="rect">
            <a:avLst/>
          </a:prstGeom>
          <a:noFill/>
        </p:spPr>
        <p:txBody>
          <a:bodyPr wrap="square" tIns="0" rtlCol="0">
            <a:spAutoFit/>
          </a:bodyPr>
          <a:lstStyle/>
          <a:p>
            <a:pPr indent="-139700" fontAlgn="base">
              <a:spcBef>
                <a:spcPts val="800"/>
              </a:spcBef>
              <a:tabLst>
                <a:tab pos="442913" algn="l"/>
              </a:tabLst>
            </a:pPr>
            <a:r>
              <a:rPr lang="en-US" altLang="ko-KR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14:6 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예수께서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이르시되</a:t>
            </a:r>
            <a:r>
              <a:rPr lang="ko-KR" altLang="en-US" sz="2400" b="1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내가 곧 길이요 진리요 생명이니 나로 말미암지 않고는 아버지께로 올 자가 </a:t>
            </a:r>
            <a:r>
              <a:rPr lang="ko-KR" altLang="en-US" sz="2400" b="1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없느니라</a:t>
            </a:r>
            <a:endParaRPr lang="ko-KR" altLang="en-US" sz="2400" b="1" dirty="0">
              <a:solidFill>
                <a:schemeClr val="bg1">
                  <a:lumMod val="95000"/>
                </a:schemeClr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  <p:pic>
        <p:nvPicPr>
          <p:cNvPr id="13" name="Picture 4" descr="bible clipart png clipartxtras open book with leaf - bible PNG ...">
            <a:extLst>
              <a:ext uri="{FF2B5EF4-FFF2-40B4-BE49-F238E27FC236}">
                <a16:creationId xmlns:a16="http://schemas.microsoft.com/office/drawing/2014/main" id="{681A6C3A-F694-446A-81F9-3F8A11A77E8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duotone>
              <a:schemeClr val="accent6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779" b="89872" l="1310" r="97619">
                        <a14:foregroundMark x1="10476" y1="52619" x2="8571" y2="57392"/>
                        <a14:foregroundMark x1="9881" y1="43772" x2="1310" y2="61118"/>
                        <a14:foregroundMark x1="1310" y1="61118" x2="1310" y2="62165"/>
                        <a14:foregroundMark x1="90714" y1="66356" x2="97619" y2="62398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7522" y="3972221"/>
            <a:ext cx="1541722" cy="15767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54829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982100" y="1536194"/>
            <a:ext cx="889983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문제들 하나 하나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죽음까지도 힘을 잃고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생명의 근원되신 예수 이름 앞에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모든 권세들 굴복하네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2280189" y="2044386"/>
            <a:ext cx="334134" cy="1113135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맑은 고딕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614323" y="2429562"/>
            <a:ext cx="594585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4800" spc="-150" dirty="0">
                <a:solidFill>
                  <a:prstClr val="white"/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구원자 예수 그리스도</a:t>
            </a:r>
            <a:endParaRPr kumimoji="0" lang="ko-KR" altLang="en-US" sz="4800" b="0" i="0" u="none" strike="noStrike" kern="1200" cap="none" spc="-15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KoPub돋움체 Bold" panose="02020603020101020101" pitchFamily="18" charset="-127"/>
              <a:ea typeface="KoPub돋움체 Bold" panose="02020603020101020101" pitchFamily="18" charset="-127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1537237-76D7-4EEF-A473-FC173A18EA64}"/>
              </a:ext>
            </a:extLst>
          </p:cNvPr>
          <p:cNvSpPr txBox="1"/>
          <p:nvPr/>
        </p:nvSpPr>
        <p:spPr>
          <a:xfrm>
            <a:off x="7385043" y="4378913"/>
            <a:ext cx="213071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o-KR" altLang="en-US" sz="32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박상도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 목사</a:t>
            </a:r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F9EA207-C429-4ABD-B4B8-68CE0C9306F8}"/>
              </a:ext>
            </a:extLst>
          </p:cNvPr>
          <p:cNvCxnSpPr>
            <a:cxnSpLocks/>
          </p:cNvCxnSpPr>
          <p:nvPr/>
        </p:nvCxnSpPr>
        <p:spPr>
          <a:xfrm>
            <a:off x="7278069" y="4315568"/>
            <a:ext cx="2237685" cy="0"/>
          </a:xfrm>
          <a:prstGeom prst="line">
            <a:avLst/>
          </a:prstGeom>
          <a:ln w="19050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B5AA0512-84AE-863E-C9F9-DB259023047A}"/>
              </a:ext>
            </a:extLst>
          </p:cNvPr>
          <p:cNvSpPr txBox="1"/>
          <p:nvPr/>
        </p:nvSpPr>
        <p:spPr>
          <a:xfrm>
            <a:off x="2687475" y="1899651"/>
            <a:ext cx="167385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2</a:t>
            </a:r>
            <a:r>
              <a:rPr kumimoji="0" lang="ko-KR" altLang="en-US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단원 </a:t>
            </a:r>
            <a:r>
              <a:rPr kumimoji="0" lang="en-US" altLang="ko-KR" sz="3200" b="0" i="0" u="none" strike="noStrike" kern="1200" cap="none" spc="0" normalizeH="0" baseline="0" noProof="0" dirty="0">
                <a:ln>
                  <a:noFill/>
                </a:ln>
                <a:solidFill>
                  <a:prstClr val="white">
                    <a:lumMod val="95000"/>
                  </a:prstClr>
                </a:solidFill>
                <a:effectLst/>
                <a:uLnTx/>
                <a:uFillTx/>
                <a:latin typeface="산돌명조B" panose="02020804000101010101" pitchFamily="18" charset="-127"/>
                <a:ea typeface="산돌명조B" panose="02020804000101010101" pitchFamily="18" charset="-127"/>
                <a:cs typeface="+mn-cs"/>
              </a:rPr>
              <a:t>- 2</a:t>
            </a:r>
            <a:endParaRPr kumimoji="0" lang="ko-KR" altLang="en-US" sz="3200" b="0" i="0" u="none" strike="noStrike" kern="1200" cap="none" spc="0" normalizeH="0" baseline="0" noProof="0" dirty="0">
              <a:ln>
                <a:noFill/>
              </a:ln>
              <a:solidFill>
                <a:prstClr val="white">
                  <a:lumMod val="95000"/>
                </a:prstClr>
              </a:solidFill>
              <a:effectLst/>
              <a:uLnTx/>
              <a:uFillTx/>
              <a:latin typeface="산돌명조B" panose="02020804000101010101" pitchFamily="18" charset="-127"/>
              <a:ea typeface="산돌명조B" panose="02020804000101010101" pitchFamily="18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80872525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B59E9E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71713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 err="1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파송찬양</a:t>
            </a:r>
            <a:endParaRPr lang="ko-KR" altLang="en-US" sz="3600" spc="-150" dirty="0">
              <a:solidFill>
                <a:schemeClr val="bg1">
                  <a:lumMod val="95000"/>
                </a:schemeClr>
              </a:solidFill>
              <a:latin typeface="KoPub돋움체 Bold" panose="02020603020101020101" pitchFamily="18" charset="-127"/>
              <a:ea typeface="KoPub돋움체 Bold" panose="02020603020101020101" pitchFamily="18" charset="-12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23487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Sacrifice Praise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3734636" y="2967335"/>
            <a:ext cx="472276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여호와의 유월절</a:t>
            </a:r>
          </a:p>
        </p:txBody>
      </p:sp>
      <p:pic>
        <p:nvPicPr>
          <p:cNvPr id="10" name="Picture 4" descr="Choir, Gospel, People, Group, Standing">
            <a:extLst>
              <a:ext uri="{FF2B5EF4-FFF2-40B4-BE49-F238E27FC236}">
                <a16:creationId xmlns:a16="http://schemas.microsoft.com/office/drawing/2014/main" id="{321DDB5D-D8CA-47A7-AA24-870F4770CC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1532501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7"/>
          <p:cNvSpPr txBox="1"/>
          <p:nvPr/>
        </p:nvSpPr>
        <p:spPr>
          <a:xfrm>
            <a:off x="938780" y="1536194"/>
            <a:ext cx="91323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지극히 높은 주님의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 지성소로 들어갑니다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세상의 신을 벗고서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보좌 앞에 엎드리리</a:t>
            </a:r>
            <a:endParaRPr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  <p:sp>
        <p:nvSpPr>
          <p:cNvPr id="405" name="Google Shape;405;p47"/>
          <p:cNvSpPr/>
          <p:nvPr/>
        </p:nvSpPr>
        <p:spPr>
          <a:xfrm>
            <a:off x="0" y="-5570"/>
            <a:ext cx="395536" cy="360040"/>
          </a:xfrm>
          <a:prstGeom prst="rect">
            <a:avLst/>
          </a:prstGeom>
          <a:solidFill>
            <a:schemeClr val="accent1"/>
          </a:solidFill>
          <a:ln w="12700" cap="flat" cmpd="sng">
            <a:solidFill>
              <a:srgbClr val="31538F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lt1"/>
              </a:solidFill>
              <a:latin typeface="Malgun Gothic"/>
              <a:ea typeface="Malgun Gothic"/>
              <a:cs typeface="Malgun Gothic"/>
              <a:sym typeface="Malgun Gothic"/>
            </a:endParaRPr>
          </a:p>
        </p:txBody>
      </p:sp>
      <p:sp>
        <p:nvSpPr>
          <p:cNvPr id="406" name="Google Shape;406;p47"/>
          <p:cNvSpPr txBox="1"/>
          <p:nvPr/>
        </p:nvSpPr>
        <p:spPr>
          <a:xfrm>
            <a:off x="594827" y="-31960"/>
            <a:ext cx="6097554" cy="6192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3200" b="1" dirty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여호와의 유월절</a:t>
            </a:r>
            <a:endParaRPr sz="3200" b="1" dirty="0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7938519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주를 향한 사랑과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신뢰가 사그러져갈 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하늘로부터 이곳에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장막이 덮이네</a:t>
            </a:r>
            <a:endParaRPr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87259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덮으소서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비추소서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안에 무너졌던 모든 소망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회복하리니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329578062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87259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지나소서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만지소서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안에 죽어가는 모든 예배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살아나리라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15730797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7938519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지극히 높은 주님의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 지성소로 들어갑니다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세상의 신을 벗고서</a:t>
            </a: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주 보좌 앞에 엎드리리</a:t>
            </a:r>
          </a:p>
        </p:txBody>
      </p:sp>
    </p:spTree>
    <p:extLst>
      <p:ext uri="{BB962C8B-B14F-4D97-AF65-F5344CB8AC3E}">
        <p14:creationId xmlns:p14="http://schemas.microsoft.com/office/powerpoint/2010/main" val="4068400761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7938519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주를 향한 사랑과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그 신뢰가 사그러져갈 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하늘로부터 이곳에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장막이 덮이네</a:t>
            </a:r>
            <a:endParaRPr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198908460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87259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덮으소서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비추소서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안에 무너졌던 모든 소망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회복하리니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20430236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87259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지나소서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만지소서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안에 죽어가는 모든 예배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살아나리라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9355931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5"/>
          <p:cNvSpPr txBox="1"/>
          <p:nvPr/>
        </p:nvSpPr>
        <p:spPr>
          <a:xfrm>
            <a:off x="948233" y="1536194"/>
            <a:ext cx="8899837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높이세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능력의 그 이름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높이세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구원의 그 이름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075825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87259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덮으소서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비추소서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안에 무너졌던 모든 소망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회복하리니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2773911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" name="Google Shape;411;p48"/>
          <p:cNvSpPr txBox="1"/>
          <p:nvPr/>
        </p:nvSpPr>
        <p:spPr>
          <a:xfrm>
            <a:off x="938780" y="1536194"/>
            <a:ext cx="8725920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지나소서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이곳을 만지소서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내 안에 죽어가는 모든 예배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 marR="0" lvl="0" inden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다 살아나리라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80276435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8EA92E92-787E-4CA6-847D-4025BA5A2195}"/>
              </a:ext>
            </a:extLst>
          </p:cNvPr>
          <p:cNvSpPr txBox="1"/>
          <p:nvPr/>
        </p:nvSpPr>
        <p:spPr>
          <a:xfrm>
            <a:off x="274319" y="812437"/>
            <a:ext cx="11823365" cy="518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[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조별 나눔</a:t>
            </a: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]</a:t>
            </a:r>
          </a:p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1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이보경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김혜진 강현식 유지혜 박준형 김승원 강예진 김지원</a:t>
            </a:r>
          </a:p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2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송국현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윤유신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노해인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최원실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정용현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정유나 박세준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김가현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김다빈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김규민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3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박은희 나영인 최종선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안자경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주노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신재하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김연아 이대영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이예닮</a:t>
            </a:r>
            <a:endParaRPr lang="ko-KR" altLang="en-US" sz="32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4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박정현 김은기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김경직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권혜영 박예은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최아름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이준원 정혜선 임지윤</a:t>
            </a:r>
          </a:p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5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유지만 장진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조인실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톰 박세영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백서진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장도원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명유민</a:t>
            </a:r>
            <a:endParaRPr lang="ko-KR" altLang="en-US" sz="32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  <a:p>
            <a:pPr>
              <a:lnSpc>
                <a:spcPct val="150000"/>
              </a:lnSpc>
            </a:pPr>
            <a:r>
              <a:rPr lang="en-US" altLang="ko-KR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6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조 김수인 김진희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안토니</a:t>
            </a:r>
            <a:r>
              <a:rPr lang="ko-KR" altLang="en-US" sz="3200" b="1" spc="-150" dirty="0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김은주 박지원 김승민 임승현 김진형 </a:t>
            </a:r>
            <a:r>
              <a:rPr lang="ko-KR" altLang="en-US" sz="3200" b="1" spc="-150" dirty="0" err="1">
                <a:solidFill>
                  <a:schemeClr val="bg1"/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김래운</a:t>
            </a:r>
            <a:endParaRPr lang="en-US" altLang="ko-KR" sz="3200" b="1" spc="-150" dirty="0">
              <a:solidFill>
                <a:schemeClr val="bg1"/>
              </a:solidFill>
              <a:latin typeface="산돌명조B" panose="02020804000101010101" pitchFamily="18" charset="-127"/>
              <a:ea typeface="산돌명조B" panose="02020804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57788780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FB363963-D76A-4BE1-9DBC-D1B0963FA7F8}"/>
              </a:ext>
            </a:extLst>
          </p:cNvPr>
          <p:cNvSpPr/>
          <p:nvPr/>
        </p:nvSpPr>
        <p:spPr>
          <a:xfrm>
            <a:off x="1703388" y="1052513"/>
            <a:ext cx="334134" cy="945252"/>
          </a:xfrm>
          <a:prstGeom prst="rect">
            <a:avLst/>
          </a:prstGeom>
          <a:solidFill>
            <a:srgbClr val="A8CEA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1D0238-5262-4E5A-AD5C-75E07F31508A}"/>
              </a:ext>
            </a:extLst>
          </p:cNvPr>
          <p:cNvSpPr txBox="1"/>
          <p:nvPr/>
        </p:nvSpPr>
        <p:spPr>
          <a:xfrm>
            <a:off x="2037522" y="1052513"/>
            <a:ext cx="106952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3600" spc="-150" dirty="0">
                <a:solidFill>
                  <a:schemeClr val="bg1">
                    <a:lumMod val="95000"/>
                  </a:schemeClr>
                </a:solidFill>
                <a:latin typeface="KoPub돋움체 Bold" panose="02020603020101020101" pitchFamily="18" charset="-127"/>
                <a:ea typeface="KoPub돋움체 Bold" panose="02020603020101020101" pitchFamily="18" charset="-127"/>
              </a:rPr>
              <a:t>축도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69E86D6-6CD7-46AC-8849-7C403EB1B925}"/>
              </a:ext>
            </a:extLst>
          </p:cNvPr>
          <p:cNvSpPr txBox="1"/>
          <p:nvPr/>
        </p:nvSpPr>
        <p:spPr>
          <a:xfrm>
            <a:off x="2037522" y="1629271"/>
            <a:ext cx="18341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pc="300" dirty="0">
                <a:solidFill>
                  <a:schemeClr val="bg1">
                    <a:lumMod val="85000"/>
                  </a:schemeClr>
                </a:solidFill>
              </a:rPr>
              <a:t>Benediction</a:t>
            </a:r>
            <a:endParaRPr lang="ko-KR" altLang="en-US" spc="300" dirty="0">
              <a:solidFill>
                <a:schemeClr val="bg1">
                  <a:lumMod val="85000"/>
                </a:schemeClr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358184" y="2967335"/>
            <a:ext cx="389080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5400" dirty="0" err="1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박상도</a:t>
            </a:r>
            <a:r>
              <a:rPr lang="ko-KR" altLang="en-US" sz="54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 목사</a:t>
            </a:r>
          </a:p>
        </p:txBody>
      </p:sp>
      <p:pic>
        <p:nvPicPr>
          <p:cNvPr id="12" name="Picture 4" descr="Choir, Gospel, People, Group, Standing">
            <a:extLst>
              <a:ext uri="{FF2B5EF4-FFF2-40B4-BE49-F238E27FC236}">
                <a16:creationId xmlns:a16="http://schemas.microsoft.com/office/drawing/2014/main" id="{5CC8055B-E2E1-4A2B-B18C-C531877E1A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duotone>
              <a:srgbClr val="70AD47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5000" b="96471" l="8735" r="92470">
                        <a14:foregroundMark x1="28916" y1="32647" x2="35542" y2="8235"/>
                        <a14:foregroundMark x1="45181" y1="25000" x2="46687" y2="14412"/>
                        <a14:foregroundMark x1="46687" y1="14412" x2="51205" y2="7647"/>
                        <a14:foregroundMark x1="64759" y1="19412" x2="70783" y2="22059"/>
                        <a14:foregroundMark x1="74096" y1="17941" x2="80422" y2="36471"/>
                        <a14:foregroundMark x1="76807" y1="15588" x2="85542" y2="9706"/>
                        <a14:foregroundMark x1="85542" y1="9706" x2="85542" y2="8235"/>
                        <a14:foregroundMark x1="71386" y1="9412" x2="70783" y2="13529"/>
                        <a14:foregroundMark x1="81325" y1="27353" x2="81325" y2="24706"/>
                        <a14:foregroundMark x1="57229" y1="5000" x2="59639" y2="7941"/>
                        <a14:foregroundMark x1="55723" y1="12353" x2="54819" y2="16176"/>
                        <a14:foregroundMark x1="26506" y1="21471" x2="26807" y2="25588"/>
                        <a14:foregroundMark x1="21084" y1="41471" x2="22590" y2="46471"/>
                        <a14:foregroundMark x1="35542" y1="41765" x2="38253" y2="46176"/>
                        <a14:foregroundMark x1="58735" y1="46471" x2="58434" y2="40882"/>
                        <a14:foregroundMark x1="76807" y1="48529" x2="76205" y2="43235"/>
                        <a14:foregroundMark x1="88253" y1="40882" x2="92470" y2="37353"/>
                        <a14:foregroundMark x1="9036" y1="36176" x2="11446" y2="39118"/>
                        <a14:foregroundMark x1="25904" y1="92353" x2="26506" y2="95882"/>
                        <a14:foregroundMark x1="34940" y1="96471" x2="37952" y2="96471"/>
                        <a14:foregroundMark x1="16566" y1="96176" x2="17771" y2="96176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20044" y="4691879"/>
            <a:ext cx="1087407" cy="1113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035555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D8F609BC-A60D-4430-B3FF-C05C78027C6B}"/>
              </a:ext>
            </a:extLst>
          </p:cNvPr>
          <p:cNvSpPr txBox="1"/>
          <p:nvPr/>
        </p:nvSpPr>
        <p:spPr>
          <a:xfrm>
            <a:off x="4176244" y="2706686"/>
            <a:ext cx="3839513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6000" dirty="0">
                <a:solidFill>
                  <a:schemeClr val="bg1">
                    <a:lumMod val="95000"/>
                  </a:schemeClr>
                </a:solidFill>
                <a:latin typeface="산돌명조B" panose="02020804000101010101" pitchFamily="18" charset="-127"/>
                <a:ea typeface="산돌명조B" panose="02020804000101010101" pitchFamily="18" charset="-127"/>
              </a:rPr>
              <a:t>성도간 교제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C5433F5-3CD8-474D-BB0B-FCFAC40BA338}"/>
              </a:ext>
            </a:extLst>
          </p:cNvPr>
          <p:cNvSpPr txBox="1"/>
          <p:nvPr/>
        </p:nvSpPr>
        <p:spPr>
          <a:xfrm>
            <a:off x="5041866" y="3689650"/>
            <a:ext cx="210826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Adobe 명조 Std M" panose="02020600000000000000" pitchFamily="18" charset="-127"/>
                <a:ea typeface="Adobe 명조 Std M" panose="02020600000000000000" pitchFamily="18" charset="-127"/>
              </a:rPr>
              <a:t>Refreshment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Adobe 명조 Std M" panose="02020600000000000000" pitchFamily="18" charset="-127"/>
              <a:ea typeface="Adobe 명조 Std M" panose="02020600000000000000" pitchFamily="18" charset="-127"/>
            </a:endParaRPr>
          </a:p>
        </p:txBody>
      </p:sp>
      <p:pic>
        <p:nvPicPr>
          <p:cNvPr id="11" name="Picture 2" descr="http://pds39.cafe.daum.net/image/11/cafe/2007/07/07/20/25/468f780be3cd9">
            <a:extLst>
              <a:ext uri="{FF2B5EF4-FFF2-40B4-BE49-F238E27FC236}">
                <a16:creationId xmlns:a16="http://schemas.microsoft.com/office/drawing/2014/main" id="{12397FCF-59F6-4843-8A4F-939FC06B440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duotone>
              <a:prstClr val="black"/>
              <a:prstClr val="white">
                <a:lumMod val="95000"/>
                <a:tint val="45000"/>
                <a:satMod val="400000"/>
              </a:prstClr>
            </a:duotone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66016" b="82422" l="1270" r="97266">
                        <a14:foregroundMark x1="58496" y1="76953" x2="56152" y2="76563"/>
                        <a14:foregroundMark x1="47266" y1="70833" x2="48730" y2="77083"/>
                        <a14:foregroundMark x1="40625" y1="72656" x2="41699" y2="78125"/>
                        <a14:foregroundMark x1="47363" y1="79818" x2="49023" y2="75391"/>
                        <a14:foregroundMark x1="46484" y1="77995" x2="46973" y2="72656"/>
                        <a14:foregroundMark x1="1367" y1="71615" x2="13379" y2="71615"/>
                        <a14:foregroundMark x1="13379" y1="71615" x2="31738" y2="70703"/>
                        <a14:foregroundMark x1="31738" y1="70703" x2="32129" y2="70703"/>
                        <a14:foregroundMark x1="2734" y1="76693" x2="1660" y2="79818"/>
                        <a14:foregroundMark x1="50391" y1="71615" x2="56543" y2="73047"/>
                        <a14:foregroundMark x1="49707" y1="80599" x2="55566" y2="80599"/>
                        <a14:foregroundMark x1="55566" y1="80599" x2="56445" y2="80469"/>
                        <a14:foregroundMark x1="59473" y1="73828" x2="68164" y2="72917"/>
                        <a14:foregroundMark x1="63672" y1="79036" x2="72754" y2="79036"/>
                        <a14:foregroundMark x1="68359" y1="74479" x2="74414" y2="74479"/>
                        <a14:foregroundMark x1="74414" y1="74479" x2="77051" y2="74349"/>
                        <a14:foregroundMark x1="75586" y1="75391" x2="84863" y2="74089"/>
                        <a14:foregroundMark x1="87109" y1="80599" x2="91699" y2="79167"/>
                        <a14:foregroundMark x1="91113" y1="75651" x2="97168" y2="73828"/>
                        <a14:foregroundMark x1="97168" y1="73828" x2="97266" y2="73828"/>
                      </a14:backgroundRemoval>
                    </a14:imgEffect>
                    <a14:imgEffect>
                      <a14:saturation sat="84000"/>
                    </a14:imgEffect>
                    <a14:imgEffect>
                      <a14:brightnessContrast bright="-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64058" b="15347"/>
          <a:stretch/>
        </p:blipFill>
        <p:spPr bwMode="auto">
          <a:xfrm>
            <a:off x="1620078" y="5446355"/>
            <a:ext cx="9144000" cy="1412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979139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982099" y="1536194"/>
            <a:ext cx="7969395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이름을 부르는 자 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이름을 믿는 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예수 이름 앞에 나오는 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복이 있도다</a:t>
            </a:r>
            <a:endParaRPr lang="en-US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948232" y="1536194"/>
            <a:ext cx="7969395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계획이 실패하고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소망이 끊어질 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삶의 주관자 되신 그분 앞에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무릎을 꿇어 경배하네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629856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6"/>
          <p:cNvSpPr txBox="1"/>
          <p:nvPr/>
        </p:nvSpPr>
        <p:spPr>
          <a:xfrm>
            <a:off x="948232" y="1536194"/>
            <a:ext cx="7969395" cy="37856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나의 삶을 그분께 맡길 때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비로소 나의 마음 평안해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구원의 반석되신 예수의 이름을</a:t>
            </a:r>
            <a:endParaRPr lang="en-GB" altLang="ko-KR" sz="4000" b="1" dirty="0">
              <a:solidFill>
                <a:schemeClr val="lt1"/>
              </a:solidFill>
              <a:latin typeface="산돌명조B" panose="02030504000101010101" pitchFamily="18" charset="-127"/>
              <a:ea typeface="산돌명조B" panose="02030504000101010101" pitchFamily="18" charset="-127"/>
              <a:cs typeface="Arial"/>
              <a:sym typeface="Arial"/>
            </a:endParaRPr>
          </a:p>
          <a:p>
            <a:pPr>
              <a:lnSpc>
                <a:spcPct val="150000"/>
              </a:lnSpc>
            </a:pPr>
            <a:r>
              <a:rPr lang="ko-KR" altLang="en-US" sz="4000" b="1" dirty="0">
                <a:solidFill>
                  <a:schemeClr val="lt1"/>
                </a:solidFill>
                <a:latin typeface="산돌명조B" panose="02030504000101010101" pitchFamily="18" charset="-127"/>
                <a:ea typeface="산돌명조B" panose="02030504000101010101" pitchFamily="18" charset="-127"/>
                <a:cs typeface="Arial"/>
                <a:sym typeface="Arial"/>
              </a:rPr>
              <a:t>소리 높여 찬송하네</a:t>
            </a:r>
          </a:p>
        </p:txBody>
      </p:sp>
    </p:spTree>
    <p:extLst>
      <p:ext uri="{BB962C8B-B14F-4D97-AF65-F5344CB8AC3E}">
        <p14:creationId xmlns:p14="http://schemas.microsoft.com/office/powerpoint/2010/main" val="4595604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20002</TotalTime>
  <Words>984</Words>
  <Application>Microsoft Office PowerPoint</Application>
  <PresentationFormat>와이드스크린</PresentationFormat>
  <Paragraphs>258</Paragraphs>
  <Slides>64</Slides>
  <Notes>45</Notes>
  <HiddenSlides>4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64</vt:i4>
      </vt:variant>
    </vt:vector>
  </HeadingPairs>
  <TitlesOfParts>
    <vt:vector size="73" baseType="lpstr">
      <vt:lpstr>Adobe 명조 Std M</vt:lpstr>
      <vt:lpstr>KoPub돋움체 Bold</vt:lpstr>
      <vt:lpstr>맑은 고딕</vt:lpstr>
      <vt:lpstr>맑은 고딕</vt:lpstr>
      <vt:lpstr>산돌명조B</vt:lpstr>
      <vt:lpstr>Arial</vt:lpstr>
      <vt:lpstr>Wingdings</vt:lpstr>
      <vt:lpstr>Office 테마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waydo</dc:creator>
  <cp:lastModifiedBy>A1122</cp:lastModifiedBy>
  <cp:revision>693</cp:revision>
  <dcterms:created xsi:type="dcterms:W3CDTF">2020-04-25T10:00:26Z</dcterms:created>
  <dcterms:modified xsi:type="dcterms:W3CDTF">2024-01-06T20:25:59Z</dcterms:modified>
</cp:coreProperties>
</file>