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6"/>
  </p:notesMasterIdLst>
  <p:sldIdLst>
    <p:sldId id="374" r:id="rId2"/>
    <p:sldId id="257" r:id="rId3"/>
    <p:sldId id="848" r:id="rId4"/>
    <p:sldId id="259" r:id="rId5"/>
    <p:sldId id="1994" r:id="rId6"/>
    <p:sldId id="260" r:id="rId7"/>
    <p:sldId id="2038" r:id="rId8"/>
    <p:sldId id="2039" r:id="rId9"/>
    <p:sldId id="1683" r:id="rId10"/>
    <p:sldId id="1684" r:id="rId11"/>
    <p:sldId id="1900" r:id="rId12"/>
    <p:sldId id="1733" r:id="rId13"/>
    <p:sldId id="1734" r:id="rId14"/>
    <p:sldId id="2014" r:id="rId15"/>
    <p:sldId id="1759" r:id="rId16"/>
    <p:sldId id="1761" r:id="rId17"/>
    <p:sldId id="1760" r:id="rId18"/>
    <p:sldId id="285" r:id="rId19"/>
    <p:sldId id="1686" r:id="rId20"/>
    <p:sldId id="2002" r:id="rId21"/>
    <p:sldId id="2003" r:id="rId22"/>
    <p:sldId id="2004" r:id="rId23"/>
    <p:sldId id="2040" r:id="rId24"/>
    <p:sldId id="2041" r:id="rId25"/>
    <p:sldId id="2042" r:id="rId26"/>
    <p:sldId id="2043" r:id="rId27"/>
    <p:sldId id="2044" r:id="rId28"/>
    <p:sldId id="263" r:id="rId29"/>
    <p:sldId id="264" r:id="rId30"/>
    <p:sldId id="2022" r:id="rId31"/>
    <p:sldId id="850" r:id="rId32"/>
    <p:sldId id="883" r:id="rId33"/>
    <p:sldId id="884" r:id="rId34"/>
    <p:sldId id="882" r:id="rId35"/>
    <p:sldId id="266" r:id="rId36"/>
    <p:sldId id="2030" r:id="rId37"/>
    <p:sldId id="2045" r:id="rId38"/>
    <p:sldId id="2046" r:id="rId39"/>
    <p:sldId id="2047" r:id="rId40"/>
    <p:sldId id="275" r:id="rId41"/>
    <p:sldId id="1129" r:id="rId42"/>
    <p:sldId id="1139" r:id="rId43"/>
    <p:sldId id="1152" r:id="rId44"/>
    <p:sldId id="1141" r:id="rId45"/>
    <p:sldId id="1153" r:id="rId46"/>
    <p:sldId id="1144" r:id="rId47"/>
    <p:sldId id="1154" r:id="rId48"/>
    <p:sldId id="1135" r:id="rId49"/>
    <p:sldId id="1155" r:id="rId50"/>
    <p:sldId id="1401" r:id="rId51"/>
    <p:sldId id="307" r:id="rId52"/>
    <p:sldId id="308" r:id="rId53"/>
    <p:sldId id="286" r:id="rId54"/>
    <p:sldId id="287" r:id="rId55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57" userDrawn="1">
          <p15:clr>
            <a:srgbClr val="A4A3A4"/>
          </p15:clr>
        </p15:guide>
        <p15:guide id="2" pos="6607" userDrawn="1">
          <p15:clr>
            <a:srgbClr val="A4A3A4"/>
          </p15:clr>
        </p15:guide>
        <p15:guide id="3" pos="1073" userDrawn="1">
          <p15:clr>
            <a:srgbClr val="A4A3A4"/>
          </p15:clr>
        </p15:guide>
        <p15:guide id="4" orient="horz" pos="663" userDrawn="1">
          <p15:clr>
            <a:srgbClr val="A4A3A4"/>
          </p15:clr>
        </p15:guide>
        <p15:guide id="5" orient="horz" pos="232" userDrawn="1">
          <p15:clr>
            <a:srgbClr val="A4A3A4"/>
          </p15:clr>
        </p15:guide>
        <p15:guide id="6" orient="horz" pos="408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59E9E"/>
    <a:srgbClr val="B79D9E"/>
    <a:srgbClr val="A8CE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9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90" y="258"/>
      </p:cViewPr>
      <p:guideLst>
        <p:guide orient="horz" pos="3657"/>
        <p:guide pos="6607"/>
        <p:guide pos="1073"/>
        <p:guide orient="horz" pos="663"/>
        <p:guide orient="horz" pos="232"/>
        <p:guide orient="horz" pos="408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7A473B-1C1B-4AAA-81B8-D4D9A2665CA5}" type="datetimeFigureOut">
              <a:rPr lang="ko-KR" altLang="en-US" smtClean="0"/>
              <a:t>2024-06-22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02194A-FF9B-4986-B93D-A5C862DB070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380347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60945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693384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6258693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676900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1959154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2" name="Google Shape;242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Google Shape;251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p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2" name="Google Shape;402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9014073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9052682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781421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>
          <a:extLst>
            <a:ext uri="{FF2B5EF4-FFF2-40B4-BE49-F238E27FC236}">
              <a16:creationId xmlns:a16="http://schemas.microsoft.com/office/drawing/2014/main" id="{1C6DB58C-97B2-D7CA-566D-BF1CE01DA6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:notes">
            <a:extLst>
              <a:ext uri="{FF2B5EF4-FFF2-40B4-BE49-F238E27FC236}">
                <a16:creationId xmlns:a16="http://schemas.microsoft.com/office/drawing/2014/main" id="{C060ABBC-B00F-F3FD-9239-3A263235FBC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5:notes">
            <a:extLst>
              <a:ext uri="{FF2B5EF4-FFF2-40B4-BE49-F238E27FC236}">
                <a16:creationId xmlns:a16="http://schemas.microsoft.com/office/drawing/2014/main" id="{87F3193D-E911-9472-5D42-F20EA33CB90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549682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2756248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2139860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7559222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0538390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7048377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p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2" name="Google Shape;402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p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9" name="Google Shape;409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>
          <a:extLst>
            <a:ext uri="{FF2B5EF4-FFF2-40B4-BE49-F238E27FC236}">
              <a16:creationId xmlns:a16="http://schemas.microsoft.com/office/drawing/2014/main" id="{1C6DB58C-97B2-D7CA-566D-BF1CE01DA6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:notes">
            <a:extLst>
              <a:ext uri="{FF2B5EF4-FFF2-40B4-BE49-F238E27FC236}">
                <a16:creationId xmlns:a16="http://schemas.microsoft.com/office/drawing/2014/main" id="{C060ABBC-B00F-F3FD-9239-3A263235FBC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5:notes">
            <a:extLst>
              <a:ext uri="{FF2B5EF4-FFF2-40B4-BE49-F238E27FC236}">
                <a16:creationId xmlns:a16="http://schemas.microsoft.com/office/drawing/2014/main" id="{87F3193D-E911-9472-5D42-F20EA33CB90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581704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520100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019914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649618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D9301ED-D689-4AD2-8F32-D5389C4102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F27659B4-26C4-4F1C-B6D6-45DFE177AF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21AE2F1-5DB7-4785-BB2B-4C4F10050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5281C-C2F1-468A-ACFE-06D43963E027}" type="datetimeFigureOut">
              <a:rPr lang="ko-KR" altLang="en-US" smtClean="0"/>
              <a:t>2024-06-22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60E1AB-71DF-4B39-B0B5-8EF03574E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DE34461-8F33-40EF-8E5D-2998D35CD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E9D-A66A-46A4-B570-D13AD9E680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06239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1A75899-BE4C-43DB-AC40-D250C5F96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E872AF6-C241-4771-8A81-27958B3BE3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7232EA-F29C-4287-8209-AB34B86CC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5281C-C2F1-468A-ACFE-06D43963E027}" type="datetimeFigureOut">
              <a:rPr lang="ko-KR" altLang="en-US" smtClean="0"/>
              <a:t>2024-06-22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BAAB5E5-BABE-4853-900B-92F672096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0A5BA39-FE6A-41DD-B173-70A639B5D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E9D-A66A-46A4-B570-D13AD9E680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25962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EB8C0897-30C8-4702-95DA-6E387432A5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1E3E1695-0691-4799-9D68-BA193FBC5E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F3B495C-6A68-4B34-9FE8-D64F19767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5281C-C2F1-468A-ACFE-06D43963E027}" type="datetimeFigureOut">
              <a:rPr lang="ko-KR" altLang="en-US" smtClean="0"/>
              <a:t>2024-06-22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8B4E9EF-F11F-44CD-AF61-2B3F66CBF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A74B80B-5DF9-4133-8701-15C4B5CDE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E9D-A66A-46A4-B570-D13AD9E680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093241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615E76D-C9E0-4072-9D0D-1B2EA6E5E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862F0C7-E3DA-4958-A228-FF24F24AFF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CBFD793-026C-4D1A-A4D1-5AF454BAB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202EA-4545-4584-A83A-29AC0673D59B}" type="datetimeFigureOut">
              <a:rPr lang="ko-KR" altLang="en-US" smtClean="0"/>
              <a:t>2024-06-22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796F2B7-9E27-4371-8CEE-B66CFD4E0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FE5919-0050-4900-91B5-BC8F34991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56F5F-839D-4DF2-B2E2-1F40029F3BB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43151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8358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581B54C-D8C7-49CA-8428-2CBEAF50E1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2735747-C854-4A74-A9E5-4F8A24037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555B35A-4BA2-4B72-86E8-3FD74B7C8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5281C-C2F1-468A-ACFE-06D43963E027}" type="datetimeFigureOut">
              <a:rPr lang="ko-KR" altLang="en-US" smtClean="0"/>
              <a:t>2024-06-22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2AB9E7-033F-454F-AE27-AB6E64B0B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2DD7B82-A76D-418F-BA18-632583ED1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E9D-A66A-46A4-B570-D13AD9E680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11510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5928D0A-1ACC-4912-AA6A-E2E318B50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40317F0-ACBF-469D-B7F1-DB7EFF2ED4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061210C4-B58B-4FF8-A07A-4A675BA9E0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87CBAD9-DCB0-4978-ABBA-BC41902D1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5281C-C2F1-468A-ACFE-06D43963E027}" type="datetimeFigureOut">
              <a:rPr lang="ko-KR" altLang="en-US" smtClean="0"/>
              <a:t>2024-06-22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563BA79-E93A-40D3-857A-86144693C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517D6A6-C9F6-476F-ACAA-73C3EE0EA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E9D-A66A-46A4-B570-D13AD9E680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6222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7B56F1C-7323-4345-B9A7-B6C55DDF29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26BF3A8-78DA-4EB9-B145-1C25D77372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B357173-BA68-43EC-8516-9B4FECB2BA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0748476-A371-4822-A4C6-E59665F85B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BC951ADE-3715-453D-B48C-3621E484A1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BE6626EC-A864-4E30-8F65-5A545AD07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5281C-C2F1-468A-ACFE-06D43963E027}" type="datetimeFigureOut">
              <a:rPr lang="ko-KR" altLang="en-US" smtClean="0"/>
              <a:t>2024-06-22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E67CB4FA-0401-40D0-85C3-0F533DAB8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E365BF1A-3C19-4807-921A-84AB185AD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E9D-A66A-46A4-B570-D13AD9E680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94795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BD0115D-FD4D-4B33-8BDB-DC4D6B167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667CDB5F-C857-484B-9722-44769C107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5281C-C2F1-468A-ACFE-06D43963E027}" type="datetimeFigureOut">
              <a:rPr lang="ko-KR" altLang="en-US" smtClean="0"/>
              <a:t>2024-06-22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676B4BF-512A-4F69-9C66-5CDFB3EB7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4D273703-5537-4B9F-A3B0-C8E16E2AB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E9D-A66A-46A4-B570-D13AD9E680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7269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F147B13C-6B91-45CC-B6C8-5B23B76AB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5281C-C2F1-468A-ACFE-06D43963E027}" type="datetimeFigureOut">
              <a:rPr lang="ko-KR" altLang="en-US" smtClean="0"/>
              <a:t>2024-06-22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7B64AEB4-E25B-4DF2-9F6E-1E1FA1073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6B16BE08-F7FD-4922-A1BC-6E82B00B4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E9D-A66A-46A4-B570-D13AD9E680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30012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FAF592A-AA3A-4726-A5C9-65E751CE2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BDB0DFE-C130-4F89-B30C-B80D5CDD60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81C3D45-358C-46E1-8006-A4C6A17311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4D4DB7C-F88E-4647-8197-00FC643AD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5281C-C2F1-468A-ACFE-06D43963E027}" type="datetimeFigureOut">
              <a:rPr lang="ko-KR" altLang="en-US" smtClean="0"/>
              <a:t>2024-06-22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3DBEA53-28EA-4D43-828A-AF4F15A2F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0BC2935-A252-422D-941C-75E729C5E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E9D-A66A-46A4-B570-D13AD9E680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161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C14AE1B-C8A9-4CDE-97AA-ECA9C22C0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574528A9-CFC0-4620-8CA1-CF63B378DF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D4B226F-C1FE-4B0D-BB7C-2C21C673EF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0A4098F-744D-467E-A31A-AC05E048D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5281C-C2F1-468A-ACFE-06D43963E027}" type="datetimeFigureOut">
              <a:rPr lang="ko-KR" altLang="en-US" smtClean="0"/>
              <a:t>2024-06-22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9A3F8D4-7E56-4CAF-B61D-96D54D288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95A0EFF-5792-4070-96FF-A1BB0C43F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E9D-A66A-46A4-B570-D13AD9E680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15874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4B759686-F0A4-40EA-9688-9378F14768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CE599E5-ABB5-4A1C-BB3B-DD85D28B04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A303B13-5B26-444A-96AB-925D26C18D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45281C-C2F1-468A-ACFE-06D43963E027}" type="datetimeFigureOut">
              <a:rPr lang="ko-KR" altLang="en-US" smtClean="0"/>
              <a:t>2024-06-22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59FE1A4-049A-431A-86A5-5F04413A51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4962C61-2653-47B9-BE33-8DAEA448CB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47E9D-A66A-46A4-B570-D13AD9E680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75060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5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microsoft.com/office/2007/relationships/hdphoto" Target="../media/hdphoto3.wdp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4" Type="http://schemas.microsoft.com/office/2007/relationships/hdphoto" Target="../media/hdphoto4.wdp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3" Type="http://schemas.microsoft.com/office/2007/relationships/hdphoto" Target="../media/hdphoto6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3" Type="http://schemas.microsoft.com/office/2007/relationships/hdphoto" Target="../media/hdphoto6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3" Type="http://schemas.microsoft.com/office/2007/relationships/hdphoto" Target="../media/hdphoto6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3" Type="http://schemas.microsoft.com/office/2007/relationships/hdphoto" Target="../media/hdphoto6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3" Type="http://schemas.microsoft.com/office/2007/relationships/hdphoto" Target="../media/hdphoto6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3" Type="http://schemas.microsoft.com/office/2007/relationships/hdphoto" Target="../media/hdphoto6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3" Type="http://schemas.microsoft.com/office/2007/relationships/hdphoto" Target="../media/hdphoto6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48.xml.rels><?xml version="1.0" encoding="UTF-8" standalone="yes"?>
<Relationships xmlns="http://schemas.openxmlformats.org/package/2006/relationships"><Relationship Id="rId3" Type="http://schemas.microsoft.com/office/2007/relationships/hdphoto" Target="../media/hdphoto6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49.xml.rels><?xml version="1.0" encoding="UTF-8" standalone="yes"?>
<Relationships xmlns="http://schemas.openxmlformats.org/package/2006/relationships"><Relationship Id="rId3" Type="http://schemas.microsoft.com/office/2007/relationships/hdphoto" Target="../media/hdphoto6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4" Type="http://schemas.microsoft.com/office/2007/relationships/hdphoto" Target="../media/hdphoto2.wdp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4" Type="http://schemas.microsoft.com/office/2007/relationships/hdphoto" Target="../media/hdphoto7.wdp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>
            <a:extLst>
              <a:ext uri="{FF2B5EF4-FFF2-40B4-BE49-F238E27FC236}">
                <a16:creationId xmlns:a16="http://schemas.microsoft.com/office/drawing/2014/main" id="{D01A8396-F82A-43E1-B8F7-37CB96F8BAA1}"/>
              </a:ext>
            </a:extLst>
          </p:cNvPr>
          <p:cNvSpPr/>
          <p:nvPr/>
        </p:nvSpPr>
        <p:spPr>
          <a:xfrm>
            <a:off x="1626420" y="975555"/>
            <a:ext cx="6697773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ko-KR" altLang="en-US" sz="28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아버지께 참되게 예배하는 자들은 </a:t>
            </a:r>
            <a:br>
              <a:rPr kumimoji="0" lang="en-US" altLang="ko-KR" sz="28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</a:br>
            <a:r>
              <a:rPr kumimoji="0" lang="ko-KR" altLang="en-US" sz="28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영과 진리로 예배할 때가 </a:t>
            </a:r>
            <a:r>
              <a:rPr kumimoji="0" lang="ko-KR" altLang="en-US" sz="2800" spc="-150" dirty="0" err="1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오나니</a:t>
            </a:r>
            <a:r>
              <a:rPr kumimoji="0" lang="ko-KR" altLang="en-US" sz="28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 곧 이때라 </a:t>
            </a:r>
            <a:br>
              <a:rPr kumimoji="0" lang="en-US" altLang="ko-KR" sz="28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</a:br>
            <a:r>
              <a:rPr kumimoji="0" lang="ko-KR" altLang="en-US" sz="28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아버지께서는 자기에게 </a:t>
            </a:r>
            <a:br>
              <a:rPr kumimoji="0" lang="en-US" altLang="ko-KR" sz="28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</a:br>
            <a:r>
              <a:rPr kumimoji="0" lang="ko-KR" altLang="en-US" sz="28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이렇게 예배하는 자들을 </a:t>
            </a:r>
            <a:r>
              <a:rPr kumimoji="0" lang="ko-KR" altLang="en-US" sz="2800" spc="-150" dirty="0" err="1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찾으시느니라</a:t>
            </a:r>
            <a:endParaRPr kumimoji="0" lang="en-US" altLang="ko-KR" sz="3600" spc="-150" dirty="0">
              <a:solidFill>
                <a:schemeClr val="bg1">
                  <a:lumMod val="95000"/>
                </a:schemeClr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  <a:p>
            <a:r>
              <a:rPr kumimoji="0" lang="en-US" altLang="ko-KR" spc="-150" dirty="0">
                <a:solidFill>
                  <a:schemeClr val="bg1">
                    <a:lumMod val="8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[</a:t>
            </a:r>
            <a:r>
              <a:rPr kumimoji="0" lang="ko-KR" altLang="en-US" spc="-150" dirty="0">
                <a:solidFill>
                  <a:schemeClr val="bg1">
                    <a:lumMod val="8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요 </a:t>
            </a:r>
            <a:r>
              <a:rPr kumimoji="0" lang="en-US" altLang="ko-KR" spc="-150" dirty="0">
                <a:solidFill>
                  <a:schemeClr val="bg1">
                    <a:lumMod val="8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4:23]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C7617F7-CC28-4662-A021-3BB9ED726DAD}"/>
              </a:ext>
            </a:extLst>
          </p:cNvPr>
          <p:cNvSpPr txBox="1"/>
          <p:nvPr/>
        </p:nvSpPr>
        <p:spPr>
          <a:xfrm>
            <a:off x="1629603" y="3478694"/>
            <a:ext cx="4160113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spc="-150" dirty="0">
                <a:solidFill>
                  <a:schemeClr val="bg1">
                    <a:lumMod val="95000"/>
                  </a:schemeClr>
                </a:solidFill>
                <a:latin typeface="Adobe 명조 Std M" panose="02020600000000000000" pitchFamily="18" charset="-127"/>
                <a:ea typeface="Adobe 명조 Std M" panose="02020600000000000000" pitchFamily="18" charset="-127"/>
                <a:cs typeface="Times New Roman" pitchFamily="18" charset="0"/>
              </a:rPr>
              <a:t>Yet a time is coming </a:t>
            </a:r>
            <a:br>
              <a:rPr lang="en-US" altLang="ko-KR" sz="1600" b="1" spc="-150" dirty="0">
                <a:solidFill>
                  <a:schemeClr val="bg1">
                    <a:lumMod val="95000"/>
                  </a:schemeClr>
                </a:solidFill>
                <a:latin typeface="Adobe 명조 Std M" panose="02020600000000000000" pitchFamily="18" charset="-127"/>
                <a:ea typeface="Adobe 명조 Std M" panose="02020600000000000000" pitchFamily="18" charset="-127"/>
                <a:cs typeface="Times New Roman" pitchFamily="18" charset="0"/>
              </a:rPr>
            </a:br>
            <a:r>
              <a:rPr lang="en-US" altLang="ko-KR" sz="1600" b="1" spc="-150" dirty="0">
                <a:solidFill>
                  <a:schemeClr val="bg1">
                    <a:lumMod val="95000"/>
                  </a:schemeClr>
                </a:solidFill>
                <a:latin typeface="Adobe 명조 Std M" panose="02020600000000000000" pitchFamily="18" charset="-127"/>
                <a:ea typeface="Adobe 명조 Std M" panose="02020600000000000000" pitchFamily="18" charset="-127"/>
                <a:cs typeface="Times New Roman" pitchFamily="18" charset="0"/>
              </a:rPr>
              <a:t>and has now come when the true worshipers </a:t>
            </a:r>
            <a:br>
              <a:rPr lang="en-US" altLang="ko-KR" sz="1600" b="1" spc="-150" dirty="0">
                <a:solidFill>
                  <a:schemeClr val="bg1">
                    <a:lumMod val="95000"/>
                  </a:schemeClr>
                </a:solidFill>
                <a:latin typeface="Adobe 명조 Std M" panose="02020600000000000000" pitchFamily="18" charset="-127"/>
                <a:ea typeface="Adobe 명조 Std M" panose="02020600000000000000" pitchFamily="18" charset="-127"/>
                <a:cs typeface="Times New Roman" pitchFamily="18" charset="0"/>
              </a:rPr>
            </a:br>
            <a:r>
              <a:rPr lang="en-US" altLang="ko-KR" sz="1600" b="1" spc="-150" dirty="0">
                <a:solidFill>
                  <a:schemeClr val="bg1">
                    <a:lumMod val="95000"/>
                  </a:schemeClr>
                </a:solidFill>
                <a:latin typeface="Adobe 명조 Std M" panose="02020600000000000000" pitchFamily="18" charset="-127"/>
                <a:ea typeface="Adobe 명조 Std M" panose="02020600000000000000" pitchFamily="18" charset="-127"/>
                <a:cs typeface="Times New Roman" pitchFamily="18" charset="0"/>
              </a:rPr>
              <a:t>will worship the Father in spirit and truth, </a:t>
            </a:r>
            <a:br>
              <a:rPr lang="en-US" altLang="ko-KR" sz="1600" b="1" spc="-150" dirty="0">
                <a:solidFill>
                  <a:schemeClr val="bg1">
                    <a:lumMod val="95000"/>
                  </a:schemeClr>
                </a:solidFill>
                <a:latin typeface="Adobe 명조 Std M" panose="02020600000000000000" pitchFamily="18" charset="-127"/>
                <a:ea typeface="Adobe 명조 Std M" panose="02020600000000000000" pitchFamily="18" charset="-127"/>
                <a:cs typeface="Times New Roman" pitchFamily="18" charset="0"/>
              </a:rPr>
            </a:br>
            <a:r>
              <a:rPr lang="en-US" altLang="ko-KR" sz="1600" b="1" spc="-150" dirty="0">
                <a:solidFill>
                  <a:schemeClr val="bg1">
                    <a:lumMod val="95000"/>
                  </a:schemeClr>
                </a:solidFill>
                <a:latin typeface="Adobe 명조 Std M" panose="02020600000000000000" pitchFamily="18" charset="-127"/>
                <a:ea typeface="Adobe 명조 Std M" panose="02020600000000000000" pitchFamily="18" charset="-127"/>
                <a:cs typeface="Times New Roman" pitchFamily="18" charset="0"/>
              </a:rPr>
              <a:t>for they are the kind of worshipers </a:t>
            </a:r>
            <a:br>
              <a:rPr lang="en-US" altLang="ko-KR" sz="1600" b="1" spc="-150" dirty="0">
                <a:solidFill>
                  <a:schemeClr val="bg1">
                    <a:lumMod val="95000"/>
                  </a:schemeClr>
                </a:solidFill>
                <a:latin typeface="Adobe 명조 Std M" panose="02020600000000000000" pitchFamily="18" charset="-127"/>
                <a:ea typeface="Adobe 명조 Std M" panose="02020600000000000000" pitchFamily="18" charset="-127"/>
                <a:cs typeface="Times New Roman" pitchFamily="18" charset="0"/>
              </a:rPr>
            </a:br>
            <a:r>
              <a:rPr lang="en-US" altLang="ko-KR" sz="1600" b="1" spc="-150" dirty="0">
                <a:solidFill>
                  <a:schemeClr val="bg1">
                    <a:lumMod val="95000"/>
                  </a:schemeClr>
                </a:solidFill>
                <a:latin typeface="Adobe 명조 Std M" panose="02020600000000000000" pitchFamily="18" charset="-127"/>
                <a:ea typeface="Adobe 명조 Std M" panose="02020600000000000000" pitchFamily="18" charset="-127"/>
                <a:cs typeface="Times New Roman" pitchFamily="18" charset="0"/>
              </a:rPr>
              <a:t>the Father seeks.</a:t>
            </a:r>
          </a:p>
          <a:p>
            <a:r>
              <a:rPr kumimoji="0" lang="en-US" altLang="ko-KR" sz="1400" b="1" spc="-150" dirty="0">
                <a:solidFill>
                  <a:schemeClr val="bg1">
                    <a:lumMod val="85000"/>
                  </a:schemeClr>
                </a:solidFill>
                <a:latin typeface="Adobe 명조 Std M" panose="02020600000000000000" pitchFamily="18" charset="-127"/>
                <a:ea typeface="Adobe 명조 Std M" panose="02020600000000000000" pitchFamily="18" charset="-127"/>
                <a:cs typeface="Times New Roman" pitchFamily="18" charset="0"/>
              </a:rPr>
              <a:t>[John 4:23]</a:t>
            </a:r>
            <a:endParaRPr kumimoji="0" lang="ko-KR" altLang="en-US" sz="1400" b="1" spc="-150" dirty="0">
              <a:solidFill>
                <a:schemeClr val="bg1">
                  <a:lumMod val="85000"/>
                </a:schemeClr>
              </a:solidFill>
              <a:latin typeface="Adobe 명조 Std M" panose="02020600000000000000" pitchFamily="18" charset="-127"/>
              <a:ea typeface="Adobe 명조 Std M" panose="02020600000000000000" pitchFamily="18" charset="-127"/>
              <a:cs typeface="Times New Roman" pitchFamily="18" charset="0"/>
            </a:endParaRPr>
          </a:p>
          <a:p>
            <a:endParaRPr lang="ko-KR" altLang="en-US" sz="1600" spc="-150" dirty="0">
              <a:solidFill>
                <a:schemeClr val="bg1">
                  <a:lumMod val="95000"/>
                </a:schemeClr>
              </a:solidFill>
              <a:latin typeface="Adobe 명조 Std M" panose="02020600000000000000" pitchFamily="18" charset="-127"/>
              <a:ea typeface="Adobe 명조 Std M" panose="02020600000000000000" pitchFamily="18" charset="-127"/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6BF96C75-5B60-4014-A1DA-06B20507BD7C}"/>
              </a:ext>
            </a:extLst>
          </p:cNvPr>
          <p:cNvCxnSpPr/>
          <p:nvPr/>
        </p:nvCxnSpPr>
        <p:spPr>
          <a:xfrm>
            <a:off x="1709115" y="3448874"/>
            <a:ext cx="3946249" cy="0"/>
          </a:xfrm>
          <a:prstGeom prst="line">
            <a:avLst/>
          </a:prstGeom>
          <a:ln w="158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 descr="http://cfile232.uf.daum.net/image/227C57395408820E0A1F94">
            <a:extLst>
              <a:ext uri="{FF2B5EF4-FFF2-40B4-BE49-F238E27FC236}">
                <a16:creationId xmlns:a16="http://schemas.microsoft.com/office/drawing/2014/main" id="{DEB62763-8EB1-4B0D-A2A8-1AD715B7431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62223" b="95803" l="59852" r="95539"/>
                    </a14:imgEffect>
                    <a14:imgEffect>
                      <a14:brightnessContrast bright="-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2325" t="58025" r="6596"/>
          <a:stretch/>
        </p:blipFill>
        <p:spPr bwMode="auto">
          <a:xfrm>
            <a:off x="8683901" y="3210335"/>
            <a:ext cx="1928191" cy="28797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725628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"/>
          <p:cNvSpPr txBox="1"/>
          <p:nvPr/>
        </p:nvSpPr>
        <p:spPr>
          <a:xfrm>
            <a:off x="982100" y="1536194"/>
            <a:ext cx="9028174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우리 위에 죽으시고 </a:t>
            </a:r>
            <a:endParaRPr lang="en-US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다시 사신 생명의 주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"/>
          <p:cNvSpPr txBox="1"/>
          <p:nvPr/>
        </p:nvSpPr>
        <p:spPr>
          <a:xfrm>
            <a:off x="982100" y="1536194"/>
            <a:ext cx="9028174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주님만이 소망이요 변함없는 반석이라</a:t>
            </a: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주님만이 온 세상을 비추시네</a:t>
            </a: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또 죽음에서 부활하신 우리 구주 평강의 왕</a:t>
            </a: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주를 믿는 모든 자의 소망되신 주를 믿네</a:t>
            </a:r>
            <a:endParaRPr lang="en-US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375063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8"/>
          <p:cNvSpPr/>
          <p:nvPr/>
        </p:nvSpPr>
        <p:spPr>
          <a:xfrm>
            <a:off x="0" y="-5570"/>
            <a:ext cx="395536" cy="36004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29" name="Google Shape;129;p8"/>
          <p:cNvSpPr txBox="1"/>
          <p:nvPr/>
        </p:nvSpPr>
        <p:spPr>
          <a:xfrm>
            <a:off x="594827" y="-31960"/>
            <a:ext cx="6097554" cy="619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32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주님 큰 영광 </a:t>
            </a:r>
            <a:r>
              <a:rPr lang="ko-KR" altLang="en-US" sz="3200" b="1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받으소서</a:t>
            </a:r>
            <a:endParaRPr sz="3200" b="1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8"/>
          <p:cNvSpPr txBox="1"/>
          <p:nvPr/>
        </p:nvSpPr>
        <p:spPr>
          <a:xfrm>
            <a:off x="1066766" y="1536194"/>
            <a:ext cx="9804434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주님 큰 영광 </a:t>
            </a:r>
            <a:r>
              <a:rPr lang="ko-KR" altLang="en-US" sz="4000" b="1" dirty="0" err="1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받으소서</a:t>
            </a:r>
            <a:endParaRPr lang="ko-KR" altLang="en-US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홀로 찬양 </a:t>
            </a:r>
            <a:r>
              <a:rPr lang="ko-KR" altLang="en-US" sz="4000" b="1" dirty="0" err="1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받으소서</a:t>
            </a:r>
            <a:endParaRPr lang="ko-KR" altLang="en-US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모든 이름위에 뛰어난 그 이름</a:t>
            </a: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온 땅과 하늘이 다 찬양해</a:t>
            </a:r>
            <a:endParaRPr lang="en-US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737830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"/>
          <p:cNvSpPr txBox="1"/>
          <p:nvPr/>
        </p:nvSpPr>
        <p:spPr>
          <a:xfrm>
            <a:off x="982100" y="1536194"/>
            <a:ext cx="9028174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겸손하게 우리 </a:t>
            </a:r>
            <a:r>
              <a:rPr lang="ko-KR" altLang="en-US" sz="4000" b="1" dirty="0" err="1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무릎꿇고</a:t>
            </a:r>
            <a:endParaRPr lang="ko-KR" altLang="en-US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주 </a:t>
            </a:r>
            <a:r>
              <a:rPr lang="ko-KR" altLang="en-US" sz="4000" b="1" dirty="0" err="1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이름앞에</a:t>
            </a: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 </a:t>
            </a:r>
            <a:r>
              <a:rPr lang="ko-KR" altLang="en-US" sz="4000" b="1" dirty="0" err="1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영광돌리세</a:t>
            </a:r>
            <a:endParaRPr lang="ko-KR" altLang="en-US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모두 </a:t>
            </a:r>
            <a:r>
              <a:rPr lang="ko-KR" altLang="en-US" sz="4000" b="1" dirty="0" err="1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절하세</a:t>
            </a: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 독생자 예수</a:t>
            </a: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주님께 </a:t>
            </a:r>
            <a:r>
              <a:rPr lang="ko-KR" altLang="en-US" sz="4000" b="1" dirty="0" err="1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찬양드리리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902335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"/>
          <p:cNvSpPr txBox="1"/>
          <p:nvPr/>
        </p:nvSpPr>
        <p:spPr>
          <a:xfrm>
            <a:off x="982100" y="1536194"/>
            <a:ext cx="9028174" cy="47089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모든 영광과 존귀와 능력</a:t>
            </a:r>
          </a:p>
          <a:p>
            <a:pPr>
              <a:lnSpc>
                <a:spcPct val="150000"/>
              </a:lnSpc>
            </a:pPr>
            <a:r>
              <a:rPr lang="ko-KR" altLang="en-US" sz="4000" b="1" dirty="0" err="1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받으소서</a:t>
            </a: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 </a:t>
            </a:r>
            <a:r>
              <a:rPr lang="ko-KR" altLang="en-US" sz="4000" b="1" dirty="0" err="1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받으소서</a:t>
            </a:r>
            <a:endParaRPr lang="ko-KR" altLang="en-US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영광과 존귀와 능력</a:t>
            </a:r>
          </a:p>
          <a:p>
            <a:pPr>
              <a:lnSpc>
                <a:spcPct val="150000"/>
              </a:lnSpc>
            </a:pPr>
            <a:r>
              <a:rPr lang="ko-KR" altLang="en-US" sz="4000" b="1" dirty="0" err="1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받으소서</a:t>
            </a: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 </a:t>
            </a:r>
            <a:r>
              <a:rPr lang="ko-KR" altLang="en-US" sz="4000" b="1" dirty="0" err="1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받으소서</a:t>
            </a:r>
            <a:endParaRPr lang="ko-KR" altLang="en-US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그리스도 살아 계신 하나님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094219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8"/>
          <p:cNvSpPr/>
          <p:nvPr/>
        </p:nvSpPr>
        <p:spPr>
          <a:xfrm>
            <a:off x="0" y="-5570"/>
            <a:ext cx="395536" cy="36004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29" name="Google Shape;129;p8"/>
          <p:cNvSpPr txBox="1"/>
          <p:nvPr/>
        </p:nvSpPr>
        <p:spPr>
          <a:xfrm>
            <a:off x="594827" y="-31960"/>
            <a:ext cx="6805040" cy="619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32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나를 부르신 주</a:t>
            </a:r>
            <a:endParaRPr sz="3200" b="1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8"/>
          <p:cNvSpPr txBox="1"/>
          <p:nvPr/>
        </p:nvSpPr>
        <p:spPr>
          <a:xfrm>
            <a:off x="947130" y="1536194"/>
            <a:ext cx="9804434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나를 부르신 주가 이루어 주시네</a:t>
            </a:r>
            <a:b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</a:b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잠시 넘어지더라도 붙잡아 주시네</a:t>
            </a:r>
            <a:b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</a:b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나의 걸어가는 길 늘 동행하시네</a:t>
            </a:r>
            <a:b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</a:b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혼자라 생각했던 삶 늘 함께 하셨네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049564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"/>
          <p:cNvSpPr txBox="1"/>
          <p:nvPr/>
        </p:nvSpPr>
        <p:spPr>
          <a:xfrm>
            <a:off x="982100" y="1074529"/>
            <a:ext cx="9028174" cy="28622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나 찬양해 언제나 어디서나</a:t>
            </a:r>
            <a:b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</a:b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부르신 그 뜻대로</a:t>
            </a:r>
            <a:b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</a:b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나를 지으신 주의 뜻대로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637348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"/>
          <p:cNvSpPr txBox="1"/>
          <p:nvPr/>
        </p:nvSpPr>
        <p:spPr>
          <a:xfrm>
            <a:off x="982100" y="1536194"/>
            <a:ext cx="9028174" cy="28622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나 찬양해 </a:t>
            </a:r>
            <a:r>
              <a:rPr lang="ko-KR" altLang="en-US" sz="4000" b="1" dirty="0" err="1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영원토록</a:t>
            </a: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 노래하네</a:t>
            </a:r>
            <a:b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</a:b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나를 부르신 대로</a:t>
            </a:r>
            <a:b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</a:b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주를 찬양하며 살아가리라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646923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25"/>
          <p:cNvSpPr/>
          <p:nvPr/>
        </p:nvSpPr>
        <p:spPr>
          <a:xfrm>
            <a:off x="1703388" y="1052513"/>
            <a:ext cx="334134" cy="945252"/>
          </a:xfrm>
          <a:prstGeom prst="rect">
            <a:avLst/>
          </a:prstGeom>
          <a:solidFill>
            <a:srgbClr val="A8CEA7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245" name="Google Shape;245;p25"/>
          <p:cNvSpPr txBox="1"/>
          <p:nvPr/>
        </p:nvSpPr>
        <p:spPr>
          <a:xfrm>
            <a:off x="2037522" y="1052513"/>
            <a:ext cx="1543878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R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3600" spc="-150" dirty="0">
                <a:solidFill>
                  <a:schemeClr val="bg1">
                    <a:lumMod val="95000"/>
                  </a:schemeClr>
                </a:solidFill>
                <a:ea typeface="KoPub돋움체 Bold" panose="02020603020101020101" pitchFamily="18" charset="-127"/>
                <a:sym typeface="Arial"/>
              </a:rPr>
              <a:t>기도</a:t>
            </a:r>
            <a:endParaRPr sz="3600" spc="-150" dirty="0">
              <a:solidFill>
                <a:schemeClr val="bg1">
                  <a:lumMod val="95000"/>
                </a:schemeClr>
              </a:solidFill>
              <a:ea typeface="KoPub돋움체 Bold" panose="02020603020101020101" pitchFamily="18" charset="-127"/>
            </a:endParaRPr>
          </a:p>
        </p:txBody>
      </p:sp>
      <p:sp>
        <p:nvSpPr>
          <p:cNvPr id="246" name="Google Shape;246;p25"/>
          <p:cNvSpPr txBox="1"/>
          <p:nvPr/>
        </p:nvSpPr>
        <p:spPr>
          <a:xfrm>
            <a:off x="2037522" y="1629271"/>
            <a:ext cx="1066702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sz="1800">
                <a:solidFill>
                  <a:srgbClr val="D8D8D8"/>
                </a:solidFill>
                <a:latin typeface="Malgun Gothic"/>
                <a:ea typeface="Malgun Gothic"/>
                <a:cs typeface="Malgun Gothic"/>
                <a:sym typeface="Malgun Gothic"/>
              </a:rPr>
              <a:t>Prayer</a:t>
            </a:r>
            <a:endParaRPr sz="1800">
              <a:solidFill>
                <a:srgbClr val="D8D8D8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id="247" name="Google Shape;247;p2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169879" y="4486754"/>
            <a:ext cx="1318734" cy="1318734"/>
          </a:xfrm>
          <a:prstGeom prst="rect">
            <a:avLst/>
          </a:prstGeom>
          <a:noFill/>
          <a:ln>
            <a:noFill/>
          </a:ln>
        </p:spPr>
      </p:pic>
      <p:sp>
        <p:nvSpPr>
          <p:cNvPr id="248" name="Google Shape;248;p25"/>
          <p:cNvSpPr txBox="1"/>
          <p:nvPr/>
        </p:nvSpPr>
        <p:spPr>
          <a:xfrm>
            <a:off x="4150617" y="2967335"/>
            <a:ext cx="3890809" cy="923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R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5400" dirty="0" err="1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  <a:sym typeface="Arial"/>
              </a:rPr>
              <a:t>노해인</a:t>
            </a:r>
            <a:r>
              <a:rPr lang="ko-KR" altLang="en-US" sz="5400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  <a:sym typeface="Arial"/>
              </a:rPr>
              <a:t> 자매</a:t>
            </a:r>
            <a:endParaRPr sz="5400" dirty="0">
              <a:solidFill>
                <a:schemeClr val="bg1">
                  <a:lumMod val="95000"/>
                </a:schemeClr>
              </a:solidFill>
              <a:latin typeface="산돌명조B" panose="02020804000101010101" pitchFamily="18" charset="-127"/>
              <a:ea typeface="산돌명조B" panose="02020804000101010101" pitchFamily="18" charset="-127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26"/>
          <p:cNvSpPr/>
          <p:nvPr/>
        </p:nvSpPr>
        <p:spPr>
          <a:xfrm>
            <a:off x="1703388" y="1052513"/>
            <a:ext cx="334134" cy="945252"/>
          </a:xfrm>
          <a:prstGeom prst="rect">
            <a:avLst/>
          </a:prstGeom>
          <a:solidFill>
            <a:srgbClr val="A8CEA7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254" name="Google Shape;254;p26"/>
          <p:cNvSpPr txBox="1"/>
          <p:nvPr/>
        </p:nvSpPr>
        <p:spPr>
          <a:xfrm>
            <a:off x="2037522" y="1052513"/>
            <a:ext cx="3890809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R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3600" spc="-150" dirty="0">
                <a:solidFill>
                  <a:schemeClr val="bg1">
                    <a:lumMod val="95000"/>
                  </a:schemeClr>
                </a:solidFill>
                <a:ea typeface="KoPub돋움체 Bold" panose="02020603020101020101" pitchFamily="18" charset="-127"/>
                <a:sym typeface="Arial"/>
              </a:rPr>
              <a:t>봉헌 </a:t>
            </a:r>
            <a:r>
              <a:rPr lang="en-US" altLang="ko-KR" sz="3600" spc="-150" dirty="0">
                <a:solidFill>
                  <a:schemeClr val="bg1">
                    <a:lumMod val="95000"/>
                  </a:schemeClr>
                </a:solidFill>
                <a:ea typeface="KoPub돋움체 Bold" panose="02020603020101020101" pitchFamily="18" charset="-127"/>
                <a:sym typeface="Arial"/>
              </a:rPr>
              <a:t>&amp; </a:t>
            </a:r>
            <a:r>
              <a:rPr lang="ko-KR" altLang="en-US" sz="3600" spc="-150" dirty="0" err="1">
                <a:solidFill>
                  <a:schemeClr val="bg1">
                    <a:lumMod val="95000"/>
                  </a:schemeClr>
                </a:solidFill>
                <a:ea typeface="KoPub돋움체 Bold" panose="02020603020101020101" pitchFamily="18" charset="-127"/>
                <a:sym typeface="Arial"/>
              </a:rPr>
              <a:t>특송</a:t>
            </a:r>
            <a:endParaRPr sz="3600" spc="-150" dirty="0">
              <a:solidFill>
                <a:schemeClr val="bg1">
                  <a:lumMod val="95000"/>
                </a:schemeClr>
              </a:solidFill>
              <a:ea typeface="KoPub돋움체 Bold" panose="02020603020101020101" pitchFamily="18" charset="-127"/>
              <a:sym typeface="Arial"/>
            </a:endParaRPr>
          </a:p>
        </p:txBody>
      </p:sp>
      <p:sp>
        <p:nvSpPr>
          <p:cNvPr id="255" name="Google Shape;255;p26"/>
          <p:cNvSpPr txBox="1"/>
          <p:nvPr/>
        </p:nvSpPr>
        <p:spPr>
          <a:xfrm>
            <a:off x="2037522" y="1629271"/>
            <a:ext cx="312547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sz="1800">
                <a:solidFill>
                  <a:srgbClr val="D8D8D8"/>
                </a:solidFill>
                <a:latin typeface="Malgun Gothic"/>
                <a:ea typeface="Malgun Gothic"/>
                <a:cs typeface="Malgun Gothic"/>
                <a:sym typeface="Malgun Gothic"/>
              </a:rPr>
              <a:t>Offering &amp; Offertory</a:t>
            </a:r>
            <a:endParaRPr sz="1800">
              <a:solidFill>
                <a:srgbClr val="D8D8D8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id="257" name="Google Shape;257;p26" descr="Choir, Gospel, People, Group, Standi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420044" y="4691879"/>
            <a:ext cx="1087407" cy="111360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119AE59-D209-082A-0FE5-DEE32D8C7CC4}"/>
              </a:ext>
            </a:extLst>
          </p:cNvPr>
          <p:cNvSpPr txBox="1"/>
          <p:nvPr/>
        </p:nvSpPr>
        <p:spPr>
          <a:xfrm>
            <a:off x="2126003" y="2937553"/>
            <a:ext cx="7939994" cy="24457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R="0" indent="0" fontAlgn="base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54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내 주 되신 주를 참 사랑하고 </a:t>
            </a:r>
            <a:endParaRPr lang="en-US" altLang="ko-KR" sz="54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</a:endParaRPr>
          </a:p>
          <a:p>
            <a:pPr marR="0" indent="0" fontAlgn="base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54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&amp; </a:t>
            </a:r>
            <a:r>
              <a:rPr lang="ko-KR" altLang="en-US" sz="54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내 주를 가까이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FB363963-D76A-4BE1-9DBC-D1B0963FA7F8}"/>
              </a:ext>
            </a:extLst>
          </p:cNvPr>
          <p:cNvSpPr/>
          <p:nvPr/>
        </p:nvSpPr>
        <p:spPr>
          <a:xfrm>
            <a:off x="1703388" y="1052513"/>
            <a:ext cx="334134" cy="945252"/>
          </a:xfrm>
          <a:prstGeom prst="rect">
            <a:avLst/>
          </a:prstGeom>
          <a:solidFill>
            <a:srgbClr val="A8CE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2037522" y="1052513"/>
            <a:ext cx="22156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예배의 부름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9E86D6-6CD7-46AC-8849-7C403EB1B925}"/>
              </a:ext>
            </a:extLst>
          </p:cNvPr>
          <p:cNvSpPr txBox="1"/>
          <p:nvPr/>
        </p:nvSpPr>
        <p:spPr>
          <a:xfrm>
            <a:off x="2037522" y="1629271"/>
            <a:ext cx="2380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pc="300" dirty="0">
                <a:solidFill>
                  <a:schemeClr val="bg1">
                    <a:lumMod val="85000"/>
                  </a:schemeClr>
                </a:solidFill>
              </a:rPr>
              <a:t>Call to Worship</a:t>
            </a:r>
            <a:endParaRPr lang="ko-KR" altLang="en-US" spc="3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8F609BC-A60D-4430-B3FF-C05C78027C6B}"/>
              </a:ext>
            </a:extLst>
          </p:cNvPr>
          <p:cNvSpPr txBox="1"/>
          <p:nvPr/>
        </p:nvSpPr>
        <p:spPr>
          <a:xfrm>
            <a:off x="4358184" y="2967335"/>
            <a:ext cx="389080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5400" dirty="0" err="1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박상도</a:t>
            </a:r>
            <a:r>
              <a:rPr lang="ko-KR" altLang="en-US" sz="5400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목사</a:t>
            </a:r>
          </a:p>
        </p:txBody>
      </p:sp>
      <p:pic>
        <p:nvPicPr>
          <p:cNvPr id="1028" name="Picture 4" descr="Choir, Gospel, People, Group, Standing">
            <a:extLst>
              <a:ext uri="{FF2B5EF4-FFF2-40B4-BE49-F238E27FC236}">
                <a16:creationId xmlns:a16="http://schemas.microsoft.com/office/drawing/2014/main" id="{BB7C0F42-FD6F-479B-8D89-F1FA26619F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rgbClr val="70AD47">
                <a:shade val="45000"/>
                <a:satMod val="135000"/>
              </a:srgb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000" b="96471" l="8735" r="92470">
                        <a14:foregroundMark x1="28916" y1="32647" x2="35542" y2="8235"/>
                        <a14:foregroundMark x1="45181" y1="25000" x2="46687" y2="14412"/>
                        <a14:foregroundMark x1="46687" y1="14412" x2="51205" y2="7647"/>
                        <a14:foregroundMark x1="64759" y1="19412" x2="70783" y2="22059"/>
                        <a14:foregroundMark x1="74096" y1="17941" x2="80422" y2="36471"/>
                        <a14:foregroundMark x1="76807" y1="15588" x2="85542" y2="9706"/>
                        <a14:foregroundMark x1="85542" y1="9706" x2="85542" y2="8235"/>
                        <a14:foregroundMark x1="71386" y1="9412" x2="70783" y2="13529"/>
                        <a14:foregroundMark x1="81325" y1="27353" x2="81325" y2="24706"/>
                        <a14:foregroundMark x1="57229" y1="5000" x2="59639" y2="7941"/>
                        <a14:foregroundMark x1="55723" y1="12353" x2="54819" y2="16176"/>
                        <a14:foregroundMark x1="26506" y1="21471" x2="26807" y2="25588"/>
                        <a14:foregroundMark x1="21084" y1="41471" x2="22590" y2="46471"/>
                        <a14:foregroundMark x1="35542" y1="41765" x2="38253" y2="46176"/>
                        <a14:foregroundMark x1="58735" y1="46471" x2="58434" y2="40882"/>
                        <a14:foregroundMark x1="76807" y1="48529" x2="76205" y2="43235"/>
                        <a14:foregroundMark x1="88253" y1="40882" x2="92470" y2="37353"/>
                        <a14:foregroundMark x1="9036" y1="36176" x2="11446" y2="39118"/>
                        <a14:foregroundMark x1="25904" y1="92353" x2="26506" y2="95882"/>
                        <a14:foregroundMark x1="34940" y1="96471" x2="37952" y2="96471"/>
                        <a14:foregroundMark x1="16566" y1="96176" x2="17771" y2="9617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0044" y="4691879"/>
            <a:ext cx="1087407" cy="111360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791960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p47"/>
          <p:cNvSpPr txBox="1"/>
          <p:nvPr/>
        </p:nvSpPr>
        <p:spPr>
          <a:xfrm>
            <a:off x="938780" y="1536194"/>
            <a:ext cx="9132320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R="0" lv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내 주되신 주를 참 사랑하고</a:t>
            </a:r>
            <a:b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</a:b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곧 그에게 죄를 다 고하리라</a:t>
            </a:r>
            <a:b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</a:b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큰 은혜를 주신 내 </a:t>
            </a:r>
            <a:r>
              <a:rPr lang="ko-KR" altLang="en-US" sz="4000" b="1" dirty="0" err="1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예수시니</a:t>
            </a:r>
            <a:b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</a:b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이전 보다 더욱 사랑합니다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  <p:sp>
        <p:nvSpPr>
          <p:cNvPr id="405" name="Google Shape;405;p47"/>
          <p:cNvSpPr/>
          <p:nvPr/>
        </p:nvSpPr>
        <p:spPr>
          <a:xfrm>
            <a:off x="0" y="-5570"/>
            <a:ext cx="395536" cy="36004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406" name="Google Shape;406;p47"/>
          <p:cNvSpPr txBox="1"/>
          <p:nvPr/>
        </p:nvSpPr>
        <p:spPr>
          <a:xfrm>
            <a:off x="594827" y="-31960"/>
            <a:ext cx="6097554" cy="619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32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밤이나 낮이나</a:t>
            </a:r>
            <a:endParaRPr sz="3200" b="1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661741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"/>
          <p:cNvSpPr txBox="1"/>
          <p:nvPr/>
        </p:nvSpPr>
        <p:spPr>
          <a:xfrm>
            <a:off x="982100" y="1536194"/>
            <a:ext cx="9028174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주 날 사랑하사 구하시려고</a:t>
            </a:r>
            <a:b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</a:b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저 십자가 고난 </a:t>
            </a:r>
            <a:r>
              <a:rPr lang="ko-KR" altLang="en-US" sz="4000" b="1" dirty="0" err="1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당하셨도다</a:t>
            </a:r>
            <a:b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</a:b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그 가시관 쓰신 내 주 </a:t>
            </a:r>
            <a:r>
              <a:rPr lang="ko-KR" altLang="en-US" sz="4000" b="1" dirty="0" err="1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뵈오니</a:t>
            </a:r>
            <a:b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</a:b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이전 보다 더욱 사랑합니다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359961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"/>
          <p:cNvSpPr txBox="1"/>
          <p:nvPr/>
        </p:nvSpPr>
        <p:spPr>
          <a:xfrm>
            <a:off x="982100" y="1536194"/>
            <a:ext cx="9028174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내 평생에 힘쓸 그 큰 의무는</a:t>
            </a:r>
            <a:b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</a:b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주 예수의 덕을 늘 기리다가</a:t>
            </a:r>
            <a:b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</a:b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숨질 </a:t>
            </a:r>
            <a:r>
              <a:rPr lang="ko-KR" altLang="en-US" sz="4000" b="1" dirty="0" err="1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때에라도</a:t>
            </a: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 내 할 말씀이</a:t>
            </a:r>
            <a:b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</a:b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이전 보다 더욱 사랑합니다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157954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"/>
          <p:cNvSpPr txBox="1"/>
          <p:nvPr/>
        </p:nvSpPr>
        <p:spPr>
          <a:xfrm>
            <a:off x="982100" y="1536194"/>
            <a:ext cx="9028174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큰 영광의 구주 날 사랑하사</a:t>
            </a:r>
            <a:b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</a:b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그 풍성한 은혜 더 </a:t>
            </a:r>
            <a:r>
              <a:rPr lang="ko-KR" altLang="en-US" sz="4000" b="1" dirty="0" err="1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하시리니</a:t>
            </a:r>
            <a:b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</a:b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금 면류관 쓰고 늘 찬송할 말</a:t>
            </a:r>
            <a:b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</a:b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이전 보다 더욱 사랑합니다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118076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"/>
          <p:cNvSpPr txBox="1"/>
          <p:nvPr/>
        </p:nvSpPr>
        <p:spPr>
          <a:xfrm>
            <a:off x="982100" y="1536194"/>
            <a:ext cx="9028174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큰 은혜를 주신 내 </a:t>
            </a:r>
            <a:r>
              <a:rPr lang="ko-KR" altLang="en-US" sz="4000" b="1" dirty="0" err="1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예수시니</a:t>
            </a:r>
            <a:b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</a:b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이전 보다 더욱 사랑합니다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846768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"/>
          <p:cNvSpPr txBox="1"/>
          <p:nvPr/>
        </p:nvSpPr>
        <p:spPr>
          <a:xfrm>
            <a:off x="982100" y="1536194"/>
            <a:ext cx="9028174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내 주를 가까이 더욱 가까이</a:t>
            </a:r>
            <a:b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</a:b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주님을 가까이 함이 내게 복이라</a:t>
            </a:r>
            <a:b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</a:b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내 주를 가까이 더욱 가까이</a:t>
            </a:r>
            <a:b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</a:b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주님을 가까이 함이 내게 복이라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6045436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"/>
          <p:cNvSpPr txBox="1"/>
          <p:nvPr/>
        </p:nvSpPr>
        <p:spPr>
          <a:xfrm>
            <a:off x="982100" y="1536194"/>
            <a:ext cx="9028174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더욱 가까이 더욱 가까이</a:t>
            </a:r>
            <a:b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</a:b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주님 앞에 나아갑니다</a:t>
            </a:r>
            <a:b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</a:b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더욱 가까이 더욱 가까이</a:t>
            </a:r>
            <a:b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</a:b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주님 앞에 나아갑니다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597996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"/>
          <p:cNvSpPr txBox="1"/>
          <p:nvPr/>
        </p:nvSpPr>
        <p:spPr>
          <a:xfrm>
            <a:off x="982100" y="1536194"/>
            <a:ext cx="9028174" cy="28622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내 평생 소원은</a:t>
            </a:r>
            <a:b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</a:b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내 평생 소원이</a:t>
            </a:r>
            <a:b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</a:b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영원한 주의 나라 안에 사는 것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4824019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FB363963-D76A-4BE1-9DBC-D1B0963FA7F8}"/>
              </a:ext>
            </a:extLst>
          </p:cNvPr>
          <p:cNvSpPr/>
          <p:nvPr/>
        </p:nvSpPr>
        <p:spPr>
          <a:xfrm>
            <a:off x="1703388" y="1052513"/>
            <a:ext cx="334134" cy="945252"/>
          </a:xfrm>
          <a:prstGeom prst="rect">
            <a:avLst/>
          </a:prstGeom>
          <a:solidFill>
            <a:srgbClr val="A8CE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2037522" y="1052513"/>
            <a:ext cx="17171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봉헌기도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9E86D6-6CD7-46AC-8849-7C403EB1B925}"/>
              </a:ext>
            </a:extLst>
          </p:cNvPr>
          <p:cNvSpPr txBox="1"/>
          <p:nvPr/>
        </p:nvSpPr>
        <p:spPr>
          <a:xfrm>
            <a:off x="2037522" y="1629271"/>
            <a:ext cx="2758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pc="300" dirty="0">
                <a:solidFill>
                  <a:schemeClr val="bg1">
                    <a:lumMod val="85000"/>
                  </a:schemeClr>
                </a:solidFill>
              </a:rPr>
              <a:t>Prayer of Offering</a:t>
            </a:r>
            <a:endParaRPr lang="ko-KR" altLang="en-US" spc="3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8F609BC-A60D-4430-B3FF-C05C78027C6B}"/>
              </a:ext>
            </a:extLst>
          </p:cNvPr>
          <p:cNvSpPr txBox="1"/>
          <p:nvPr/>
        </p:nvSpPr>
        <p:spPr>
          <a:xfrm>
            <a:off x="4358184" y="2967335"/>
            <a:ext cx="34756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5400" dirty="0" err="1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박상도</a:t>
            </a:r>
            <a:r>
              <a:rPr lang="ko-KR" altLang="en-US" sz="5400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목사</a:t>
            </a:r>
          </a:p>
        </p:txBody>
      </p:sp>
      <p:pic>
        <p:nvPicPr>
          <p:cNvPr id="11" name="그림 10">
            <a:extLst>
              <a:ext uri="{FF2B5EF4-FFF2-40B4-BE49-F238E27FC236}">
                <a16:creationId xmlns:a16="http://schemas.microsoft.com/office/drawing/2014/main" id="{C4ADADC9-D0F5-4673-9E59-43750E3460EC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rgbClr val="70AD47">
                <a:shade val="45000"/>
                <a:satMod val="135000"/>
              </a:srgb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471" b="99706" l="2647" r="98824">
                        <a14:foregroundMark x1="23824" y1="72353" x2="21765" y2="78824"/>
                        <a14:foregroundMark x1="34706" y1="65294" x2="35588" y2="68529"/>
                        <a14:foregroundMark x1="24706" y1="68235" x2="17941" y2="82353"/>
                        <a14:foregroundMark x1="17941" y1="82353" x2="17941" y2="82353"/>
                        <a14:foregroundMark x1="7941" y1="95882" x2="79118" y2="99706"/>
                        <a14:foregroundMark x1="79118" y1="99706" x2="91765" y2="97059"/>
                        <a14:foregroundMark x1="98529" y1="96176" x2="98824" y2="99118"/>
                        <a14:foregroundMark x1="2941" y1="95882" x2="2941" y2="98529"/>
                        <a14:foregroundMark x1="77647" y1="6471" x2="77353" y2="9118"/>
                        <a14:backgroundMark x1="21765" y1="11176" x2="32059" y2="27647"/>
                        <a14:backgroundMark x1="19706" y1="20882" x2="41176" y2="4205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169879" y="4486754"/>
            <a:ext cx="1318734" cy="1318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44079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FB363963-D76A-4BE1-9DBC-D1B0963FA7F8}"/>
              </a:ext>
            </a:extLst>
          </p:cNvPr>
          <p:cNvSpPr/>
          <p:nvPr/>
        </p:nvSpPr>
        <p:spPr>
          <a:xfrm>
            <a:off x="1703388" y="1052513"/>
            <a:ext cx="334134" cy="945252"/>
          </a:xfrm>
          <a:prstGeom prst="rect">
            <a:avLst/>
          </a:prstGeom>
          <a:solidFill>
            <a:srgbClr val="A8CE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2037522" y="1052513"/>
            <a:ext cx="9509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광고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9E86D6-6CD7-46AC-8849-7C403EB1B925}"/>
              </a:ext>
            </a:extLst>
          </p:cNvPr>
          <p:cNvSpPr txBox="1"/>
          <p:nvPr/>
        </p:nvSpPr>
        <p:spPr>
          <a:xfrm>
            <a:off x="2037522" y="1629271"/>
            <a:ext cx="22413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pc="300" dirty="0">
                <a:solidFill>
                  <a:schemeClr val="bg1">
                    <a:lumMod val="85000"/>
                  </a:schemeClr>
                </a:solidFill>
              </a:rPr>
              <a:t>Announcement</a:t>
            </a:r>
            <a:endParaRPr lang="ko-KR" altLang="en-US" spc="3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8F609BC-A60D-4430-B3FF-C05C78027C6B}"/>
              </a:ext>
            </a:extLst>
          </p:cNvPr>
          <p:cNvSpPr txBox="1"/>
          <p:nvPr/>
        </p:nvSpPr>
        <p:spPr>
          <a:xfrm>
            <a:off x="4358184" y="2967335"/>
            <a:ext cx="34756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5400" dirty="0" err="1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박상도</a:t>
            </a:r>
            <a:r>
              <a:rPr lang="ko-KR" altLang="en-US" sz="5400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목사</a:t>
            </a:r>
          </a:p>
        </p:txBody>
      </p:sp>
      <p:pic>
        <p:nvPicPr>
          <p:cNvPr id="2" name="그림 1">
            <a:extLst>
              <a:ext uri="{FF2B5EF4-FFF2-40B4-BE49-F238E27FC236}">
                <a16:creationId xmlns:a16="http://schemas.microsoft.com/office/drawing/2014/main" id="{4B2E8E32-7EED-4831-8E0F-028F884E75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8529" b="93235" l="10000" r="90000">
                        <a14:foregroundMark x1="23824" y1="93529" x2="23824" y2="91176"/>
                        <a14:foregroundMark x1="61618" y1="8529" x2="61471" y2="10588"/>
                        <a14:foregroundMark x1="67647" y1="10294" x2="74853" y2="14706"/>
                        <a14:foregroundMark x1="74853" y1="14706" x2="79559" y2="24118"/>
                        <a14:foregroundMark x1="68088" y1="24706" x2="75000" y2="33235"/>
                        <a14:foregroundMark x1="75000" y1="33235" x2="76618" y2="43824"/>
                        <a14:foregroundMark x1="66618" y1="41471" x2="67059" y2="49706"/>
                      </a14:backgroundRemoval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8355836" y="4570980"/>
            <a:ext cx="2469016" cy="1234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5396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FB363963-D76A-4BE1-9DBC-D1B0963FA7F8}"/>
              </a:ext>
            </a:extLst>
          </p:cNvPr>
          <p:cNvSpPr/>
          <p:nvPr/>
        </p:nvSpPr>
        <p:spPr>
          <a:xfrm>
            <a:off x="1703388" y="1052513"/>
            <a:ext cx="334134" cy="945252"/>
          </a:xfrm>
          <a:prstGeom prst="rect">
            <a:avLst/>
          </a:prstGeom>
          <a:solidFill>
            <a:srgbClr val="A8CE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2037522" y="1052513"/>
            <a:ext cx="22156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spc="-150" dirty="0" err="1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다함께</a:t>
            </a:r>
            <a:r>
              <a:rPr lang="ko-KR" altLang="en-US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 찬양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9E86D6-6CD7-46AC-8849-7C403EB1B925}"/>
              </a:ext>
            </a:extLst>
          </p:cNvPr>
          <p:cNvSpPr txBox="1"/>
          <p:nvPr/>
        </p:nvSpPr>
        <p:spPr>
          <a:xfrm>
            <a:off x="2037522" y="1629271"/>
            <a:ext cx="27211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pc="300" dirty="0">
                <a:solidFill>
                  <a:schemeClr val="bg1">
                    <a:lumMod val="85000"/>
                  </a:schemeClr>
                </a:solidFill>
              </a:rPr>
              <a:t>Praise &amp; Worship</a:t>
            </a:r>
            <a:endParaRPr lang="ko-KR" altLang="en-US" spc="3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8F609BC-A60D-4430-B3FF-C05C78027C6B}"/>
              </a:ext>
            </a:extLst>
          </p:cNvPr>
          <p:cNvSpPr txBox="1"/>
          <p:nvPr/>
        </p:nvSpPr>
        <p:spPr>
          <a:xfrm>
            <a:off x="3734616" y="2967335"/>
            <a:ext cx="472276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5400" dirty="0" err="1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아이노스</a:t>
            </a:r>
            <a:r>
              <a:rPr lang="ko-KR" altLang="en-US" sz="5400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</a:t>
            </a:r>
            <a:r>
              <a:rPr lang="ko-KR" altLang="en-US" sz="5400" dirty="0" err="1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찬양단</a:t>
            </a:r>
            <a:endParaRPr lang="ko-KR" altLang="en-US" sz="5400" dirty="0">
              <a:solidFill>
                <a:schemeClr val="bg1">
                  <a:lumMod val="95000"/>
                </a:schemeClr>
              </a:solidFill>
              <a:latin typeface="산돌명조B" panose="02020804000101010101" pitchFamily="18" charset="-127"/>
              <a:ea typeface="산돌명조B" panose="02020804000101010101" pitchFamily="18" charset="-127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C5433F5-3CD8-474D-BB0B-FCFAC40BA338}"/>
              </a:ext>
            </a:extLst>
          </p:cNvPr>
          <p:cNvSpPr txBox="1"/>
          <p:nvPr/>
        </p:nvSpPr>
        <p:spPr>
          <a:xfrm>
            <a:off x="3732695" y="3890665"/>
            <a:ext cx="90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dirty="0" err="1">
                <a:solidFill>
                  <a:schemeClr val="bg1">
                    <a:lumMod val="85000"/>
                  </a:schemeClr>
                </a:solidFill>
                <a:latin typeface="Adobe 명조 Std M" panose="02020600000000000000" pitchFamily="18" charset="-127"/>
                <a:ea typeface="Adobe 명조 Std M" panose="02020600000000000000" pitchFamily="18" charset="-127"/>
              </a:rPr>
              <a:t>Ainos</a:t>
            </a:r>
            <a:endParaRPr lang="ko-KR" altLang="en-US" sz="2000" dirty="0">
              <a:solidFill>
                <a:schemeClr val="bg1">
                  <a:lumMod val="85000"/>
                </a:schemeClr>
              </a:solidFill>
              <a:latin typeface="Adobe 명조 Std M" panose="02020600000000000000" pitchFamily="18" charset="-127"/>
              <a:ea typeface="Adobe 명조 Std M" panose="02020600000000000000" pitchFamily="18" charset="-127"/>
            </a:endParaRPr>
          </a:p>
        </p:txBody>
      </p:sp>
      <p:pic>
        <p:nvPicPr>
          <p:cNvPr id="1028" name="Picture 4" descr="Choir, Gospel, People, Group, Standing">
            <a:extLst>
              <a:ext uri="{FF2B5EF4-FFF2-40B4-BE49-F238E27FC236}">
                <a16:creationId xmlns:a16="http://schemas.microsoft.com/office/drawing/2014/main" id="{BB7C0F42-FD6F-479B-8D89-F1FA26619F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rgbClr val="70AD47">
                <a:shade val="45000"/>
                <a:satMod val="135000"/>
              </a:srgb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000" b="96471" l="8735" r="92470">
                        <a14:foregroundMark x1="28916" y1="32647" x2="35542" y2="8235"/>
                        <a14:foregroundMark x1="45181" y1="25000" x2="46687" y2="14412"/>
                        <a14:foregroundMark x1="46687" y1="14412" x2="51205" y2="7647"/>
                        <a14:foregroundMark x1="64759" y1="19412" x2="70783" y2="22059"/>
                        <a14:foregroundMark x1="74096" y1="17941" x2="80422" y2="36471"/>
                        <a14:foregroundMark x1="76807" y1="15588" x2="85542" y2="9706"/>
                        <a14:foregroundMark x1="85542" y1="9706" x2="85542" y2="8235"/>
                        <a14:foregroundMark x1="71386" y1="9412" x2="70783" y2="13529"/>
                        <a14:foregroundMark x1="81325" y1="27353" x2="81325" y2="24706"/>
                        <a14:foregroundMark x1="57229" y1="5000" x2="59639" y2="7941"/>
                        <a14:foregroundMark x1="55723" y1="12353" x2="54819" y2="16176"/>
                        <a14:foregroundMark x1="26506" y1="21471" x2="26807" y2="25588"/>
                        <a14:foregroundMark x1="21084" y1="41471" x2="22590" y2="46471"/>
                        <a14:foregroundMark x1="35542" y1="41765" x2="38253" y2="46176"/>
                        <a14:foregroundMark x1="58735" y1="46471" x2="58434" y2="40882"/>
                        <a14:foregroundMark x1="76807" y1="48529" x2="76205" y2="43235"/>
                        <a14:foregroundMark x1="88253" y1="40882" x2="92470" y2="37353"/>
                        <a14:foregroundMark x1="9036" y1="36176" x2="11446" y2="39118"/>
                        <a14:foregroundMark x1="25904" y1="92353" x2="26506" y2="95882"/>
                        <a14:foregroundMark x1="34940" y1="96471" x2="37952" y2="96471"/>
                        <a14:foregroundMark x1="16566" y1="96176" x2="17771" y2="9617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0044" y="4691879"/>
            <a:ext cx="1087407" cy="111360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0842008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FB363963-D76A-4BE1-9DBC-D1B0963FA7F8}"/>
              </a:ext>
            </a:extLst>
          </p:cNvPr>
          <p:cNvSpPr/>
          <p:nvPr/>
        </p:nvSpPr>
        <p:spPr>
          <a:xfrm>
            <a:off x="1703388" y="1052513"/>
            <a:ext cx="334134" cy="945252"/>
          </a:xfrm>
          <a:prstGeom prst="rect">
            <a:avLst/>
          </a:prstGeom>
          <a:solidFill>
            <a:srgbClr val="A8CE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2037522" y="1052513"/>
            <a:ext cx="9509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광고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9E86D6-6CD7-46AC-8849-7C403EB1B925}"/>
              </a:ext>
            </a:extLst>
          </p:cNvPr>
          <p:cNvSpPr txBox="1"/>
          <p:nvPr/>
        </p:nvSpPr>
        <p:spPr>
          <a:xfrm>
            <a:off x="2037522" y="1629271"/>
            <a:ext cx="22413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pc="300" dirty="0">
                <a:solidFill>
                  <a:schemeClr val="bg1">
                    <a:lumMod val="85000"/>
                  </a:schemeClr>
                </a:solidFill>
              </a:rPr>
              <a:t>Announcement</a:t>
            </a:r>
            <a:endParaRPr lang="ko-KR" altLang="en-US" spc="3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44CDD20-02A1-447D-B08C-6DA3AD475962}"/>
              </a:ext>
            </a:extLst>
          </p:cNvPr>
          <p:cNvSpPr txBox="1"/>
          <p:nvPr/>
        </p:nvSpPr>
        <p:spPr>
          <a:xfrm>
            <a:off x="5471661" y="1977139"/>
            <a:ext cx="5016951" cy="227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20000"/>
              </a:lnSpc>
              <a:buFont typeface="Wingdings" panose="05000000000000000000" pitchFamily="2" charset="2"/>
              <a:buChar char="§"/>
              <a:tabLst>
                <a:tab pos="442913" algn="l"/>
              </a:tabLst>
            </a:pPr>
            <a:r>
              <a:rPr lang="ko-KR" altLang="en-US" sz="2400" b="1" spc="-150" dirty="0">
                <a:solidFill>
                  <a:srgbClr val="B59E9E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환영 </a:t>
            </a:r>
            <a:r>
              <a:rPr lang="en-US" altLang="ko-KR" sz="2400" b="1" spc="-150" dirty="0">
                <a:solidFill>
                  <a:srgbClr val="B59E9E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::</a:t>
            </a:r>
            <a:r>
              <a:rPr lang="en-US" altLang="ko-KR" sz="24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</a:t>
            </a:r>
            <a:r>
              <a:rPr lang="ko-KR" altLang="en-US" sz="24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교회에 처음 나오신 분들을 주님의 이름으로 환영합니다</a:t>
            </a:r>
            <a:r>
              <a:rPr lang="en-US" altLang="ko-KR" sz="24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.</a:t>
            </a:r>
          </a:p>
          <a:p>
            <a:pPr marL="342900" indent="-342900">
              <a:lnSpc>
                <a:spcPct val="120000"/>
              </a:lnSpc>
              <a:buFont typeface="Wingdings" panose="05000000000000000000" pitchFamily="2" charset="2"/>
              <a:buChar char="§"/>
              <a:tabLst>
                <a:tab pos="442913" algn="l"/>
              </a:tabLst>
            </a:pPr>
            <a:r>
              <a:rPr lang="ko-KR" altLang="en-US" sz="2400" b="1" spc="-150" dirty="0" err="1">
                <a:solidFill>
                  <a:srgbClr val="B59E9E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큐티</a:t>
            </a:r>
            <a:r>
              <a:rPr lang="ko-KR" altLang="en-US" sz="2400" b="1" spc="-150" dirty="0">
                <a:solidFill>
                  <a:srgbClr val="B59E9E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</a:t>
            </a:r>
            <a:r>
              <a:rPr lang="en-US" altLang="ko-KR" sz="2400" b="1" spc="-150" dirty="0">
                <a:solidFill>
                  <a:srgbClr val="B59E9E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::</a:t>
            </a:r>
            <a:r>
              <a:rPr lang="en-US" altLang="ko-KR" sz="24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</a:t>
            </a:r>
            <a:r>
              <a:rPr lang="ko-KR" altLang="en-US" sz="2400" b="1" spc="-150" dirty="0" err="1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큐티를</a:t>
            </a:r>
            <a:r>
              <a:rPr lang="ko-KR" altLang="en-US" sz="24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생활화 합시다</a:t>
            </a:r>
            <a:r>
              <a:rPr lang="en-US" altLang="ko-KR" sz="24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.</a:t>
            </a:r>
          </a:p>
          <a:p>
            <a:pPr marL="342900" indent="-342900">
              <a:lnSpc>
                <a:spcPct val="120000"/>
              </a:lnSpc>
              <a:buFont typeface="Wingdings" panose="05000000000000000000" pitchFamily="2" charset="2"/>
              <a:buChar char="§"/>
              <a:tabLst>
                <a:tab pos="442913" algn="l"/>
              </a:tabLst>
            </a:pPr>
            <a:r>
              <a:rPr lang="ko-KR" altLang="en-US" sz="2400" b="1" spc="-150" dirty="0">
                <a:solidFill>
                  <a:srgbClr val="B59E9E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일대일 </a:t>
            </a:r>
            <a:r>
              <a:rPr lang="en-US" altLang="ko-KR" sz="2400" b="1" spc="-150" dirty="0">
                <a:solidFill>
                  <a:srgbClr val="B59E9E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::</a:t>
            </a:r>
            <a:r>
              <a:rPr lang="en-US" altLang="ko-KR" sz="24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</a:t>
            </a:r>
            <a:r>
              <a:rPr lang="ko-KR" altLang="en-US" sz="24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출애굽기 일대일  간증</a:t>
            </a:r>
            <a:br>
              <a:rPr lang="en-US" altLang="ko-KR" sz="24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</a:br>
            <a:r>
              <a:rPr lang="ko-KR" altLang="en-US" sz="24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유지만 김진희</a:t>
            </a:r>
            <a:endParaRPr lang="en-US" altLang="ko-KR" sz="2400" b="1" spc="-150" dirty="0">
              <a:solidFill>
                <a:schemeClr val="bg1"/>
              </a:solidFill>
              <a:latin typeface="산돌명조B" panose="02020804000101010101" pitchFamily="18" charset="-127"/>
              <a:ea typeface="산돌명조B" panose="02020804000101010101" pitchFamily="18" charset="-127"/>
            </a:endParaRP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D7E92D83-070F-4DA1-B472-53B070CD4E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8529" b="93235" l="10000" r="90000">
                        <a14:foregroundMark x1="23824" y1="93529" x2="23824" y2="91176"/>
                        <a14:foregroundMark x1="61618" y1="8529" x2="61471" y2="10588"/>
                        <a14:foregroundMark x1="67647" y1="10294" x2="74853" y2="14706"/>
                        <a14:foregroundMark x1="74853" y1="14706" x2="79559" y2="24118"/>
                        <a14:foregroundMark x1="68088" y1="24706" x2="75000" y2="33235"/>
                        <a14:foregroundMark x1="75000" y1="33235" x2="76618" y2="43824"/>
                        <a14:foregroundMark x1="66618" y1="41471" x2="67059" y2="49706"/>
                      </a14:backgroundRemoval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394319" y="4570980"/>
            <a:ext cx="2469016" cy="1234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796211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FB363963-D76A-4BE1-9DBC-D1B0963FA7F8}"/>
              </a:ext>
            </a:extLst>
          </p:cNvPr>
          <p:cNvSpPr/>
          <p:nvPr/>
        </p:nvSpPr>
        <p:spPr>
          <a:xfrm>
            <a:off x="1703388" y="376651"/>
            <a:ext cx="334134" cy="945252"/>
          </a:xfrm>
          <a:prstGeom prst="rect">
            <a:avLst/>
          </a:prstGeom>
          <a:solidFill>
            <a:srgbClr val="B79D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2037522" y="376651"/>
            <a:ext cx="123081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생일 </a:t>
            </a:r>
            <a:r>
              <a:rPr lang="ko-KR" altLang="en-US" sz="3600" spc="-150" dirty="0" err="1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축복송</a:t>
            </a:r>
            <a:r>
              <a:rPr lang="ko-KR" altLang="en-US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 </a:t>
            </a:r>
            <a:r>
              <a:rPr lang="en-US" altLang="ko-KR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– </a:t>
            </a:r>
            <a:r>
              <a:rPr lang="ko-KR" altLang="en-US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김진형</a:t>
            </a:r>
            <a:r>
              <a:rPr lang="en-US" altLang="ko-KR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(13) </a:t>
            </a:r>
            <a:r>
              <a:rPr lang="ko-KR" altLang="en-US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김다빈</a:t>
            </a:r>
            <a:r>
              <a:rPr lang="en-US" altLang="ko-KR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(20) </a:t>
            </a:r>
            <a:r>
              <a:rPr lang="ko-KR" altLang="en-US" sz="3600" spc="-150" dirty="0" err="1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박상도</a:t>
            </a:r>
            <a:r>
              <a:rPr lang="en-US" altLang="ko-KR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(28)                    </a:t>
            </a:r>
            <a:endParaRPr lang="ko-KR" altLang="en-US" sz="3600" spc="-150" dirty="0">
              <a:solidFill>
                <a:schemeClr val="bg1">
                  <a:lumMod val="95000"/>
                </a:schemeClr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9E86D6-6CD7-46AC-8849-7C403EB1B925}"/>
              </a:ext>
            </a:extLst>
          </p:cNvPr>
          <p:cNvSpPr txBox="1"/>
          <p:nvPr/>
        </p:nvSpPr>
        <p:spPr>
          <a:xfrm>
            <a:off x="2037522" y="953409"/>
            <a:ext cx="1334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pc="300" dirty="0">
                <a:solidFill>
                  <a:schemeClr val="bg1">
                    <a:lumMod val="85000"/>
                  </a:schemeClr>
                </a:solidFill>
              </a:rPr>
              <a:t>Blessing</a:t>
            </a:r>
            <a:endParaRPr lang="ko-KR" altLang="en-US" spc="3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2DD371E-3D75-416B-AC2B-DCF5B4450B53}"/>
              </a:ext>
            </a:extLst>
          </p:cNvPr>
          <p:cNvSpPr txBox="1"/>
          <p:nvPr/>
        </p:nvSpPr>
        <p:spPr>
          <a:xfrm>
            <a:off x="1703388" y="2299845"/>
            <a:ext cx="7268336" cy="29898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20000"/>
              </a:lnSpc>
              <a:tabLst>
                <a:tab pos="442913" algn="l"/>
              </a:tabLst>
            </a:pPr>
            <a:r>
              <a:rPr lang="ko-KR" altLang="en-US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당신은 사랑받기 위해 태어난 사람</a:t>
            </a:r>
            <a:r>
              <a:rPr lang="en-US" altLang="ko-KR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,</a:t>
            </a:r>
          </a:p>
          <a:p>
            <a:pPr>
              <a:lnSpc>
                <a:spcPct val="120000"/>
              </a:lnSpc>
              <a:tabLst>
                <a:tab pos="442913" algn="l"/>
              </a:tabLst>
            </a:pPr>
            <a:r>
              <a:rPr lang="ko-KR" altLang="en-US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당신의 삶속에서 그 사랑받고 있지요</a:t>
            </a:r>
            <a:r>
              <a:rPr lang="en-US" altLang="ko-KR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.</a:t>
            </a:r>
          </a:p>
          <a:p>
            <a:pPr>
              <a:lnSpc>
                <a:spcPct val="120000"/>
              </a:lnSpc>
              <a:tabLst>
                <a:tab pos="442913" algn="l"/>
              </a:tabLst>
            </a:pPr>
            <a:r>
              <a:rPr lang="ko-KR" altLang="en-US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당신은 사랑받기 위해 태어난 사람</a:t>
            </a:r>
            <a:r>
              <a:rPr lang="en-US" altLang="ko-KR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,</a:t>
            </a:r>
          </a:p>
          <a:p>
            <a:pPr>
              <a:lnSpc>
                <a:spcPct val="120000"/>
              </a:lnSpc>
              <a:tabLst>
                <a:tab pos="442913" algn="l"/>
              </a:tabLst>
            </a:pPr>
            <a:r>
              <a:rPr lang="ko-KR" altLang="en-US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당신의 삶속에서 그 사랑받고 있지요</a:t>
            </a:r>
            <a:r>
              <a:rPr lang="en-US" altLang="ko-KR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.</a:t>
            </a:r>
            <a:endParaRPr lang="ko-KR" altLang="en-US" sz="4000" b="1" spc="-150" dirty="0">
              <a:solidFill>
                <a:schemeClr val="bg1"/>
              </a:solidFill>
              <a:latin typeface="산돌명조B" panose="02020804000101010101" pitchFamily="18" charset="-127"/>
              <a:ea typeface="산돌명조B" panose="020208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2266549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FB363963-D76A-4BE1-9DBC-D1B0963FA7F8}"/>
              </a:ext>
            </a:extLst>
          </p:cNvPr>
          <p:cNvSpPr/>
          <p:nvPr/>
        </p:nvSpPr>
        <p:spPr>
          <a:xfrm>
            <a:off x="1703388" y="376651"/>
            <a:ext cx="334134" cy="945252"/>
          </a:xfrm>
          <a:prstGeom prst="rect">
            <a:avLst/>
          </a:prstGeom>
          <a:solidFill>
            <a:srgbClr val="B79D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2037522" y="376651"/>
            <a:ext cx="22156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생일 </a:t>
            </a:r>
            <a:r>
              <a:rPr lang="ko-KR" altLang="en-US" sz="3600" spc="-150" dirty="0" err="1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축복송</a:t>
            </a:r>
            <a:endParaRPr lang="ko-KR" altLang="en-US" sz="3600" spc="-150" dirty="0">
              <a:solidFill>
                <a:schemeClr val="bg1">
                  <a:lumMod val="95000"/>
                </a:schemeClr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9E86D6-6CD7-46AC-8849-7C403EB1B925}"/>
              </a:ext>
            </a:extLst>
          </p:cNvPr>
          <p:cNvSpPr txBox="1"/>
          <p:nvPr/>
        </p:nvSpPr>
        <p:spPr>
          <a:xfrm>
            <a:off x="2037522" y="953409"/>
            <a:ext cx="1334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pc="300" dirty="0">
                <a:solidFill>
                  <a:schemeClr val="bg1">
                    <a:lumMod val="85000"/>
                  </a:schemeClr>
                </a:solidFill>
              </a:rPr>
              <a:t>Blessing</a:t>
            </a:r>
            <a:endParaRPr lang="ko-KR" altLang="en-US" spc="3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2DD371E-3D75-416B-AC2B-DCF5B4450B53}"/>
              </a:ext>
            </a:extLst>
          </p:cNvPr>
          <p:cNvSpPr txBox="1"/>
          <p:nvPr/>
        </p:nvSpPr>
        <p:spPr>
          <a:xfrm>
            <a:off x="1703388" y="2299845"/>
            <a:ext cx="6833922" cy="29898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20000"/>
              </a:lnSpc>
              <a:tabLst>
                <a:tab pos="442913" algn="l"/>
              </a:tabLst>
            </a:pPr>
            <a:r>
              <a:rPr lang="ko-KR" altLang="en-US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태초부터 시작된 하나님의 사랑은</a:t>
            </a:r>
            <a:r>
              <a:rPr lang="en-US" altLang="ko-KR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,</a:t>
            </a:r>
          </a:p>
          <a:p>
            <a:pPr>
              <a:lnSpc>
                <a:spcPct val="120000"/>
              </a:lnSpc>
              <a:tabLst>
                <a:tab pos="442913" algn="l"/>
              </a:tabLst>
            </a:pPr>
            <a:r>
              <a:rPr lang="ko-KR" altLang="en-US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우리의 만남을 통해 열매를 맺고</a:t>
            </a:r>
            <a:r>
              <a:rPr lang="en-US" altLang="ko-KR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,</a:t>
            </a:r>
          </a:p>
          <a:p>
            <a:pPr>
              <a:lnSpc>
                <a:spcPct val="120000"/>
              </a:lnSpc>
              <a:tabLst>
                <a:tab pos="442913" algn="l"/>
              </a:tabLst>
            </a:pPr>
            <a:r>
              <a:rPr lang="ko-KR" altLang="en-US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당신이 이세상에 존재함으로 인해</a:t>
            </a:r>
            <a:r>
              <a:rPr lang="en-US" altLang="ko-KR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,</a:t>
            </a:r>
          </a:p>
          <a:p>
            <a:pPr>
              <a:lnSpc>
                <a:spcPct val="120000"/>
              </a:lnSpc>
              <a:tabLst>
                <a:tab pos="442913" algn="l"/>
              </a:tabLst>
            </a:pPr>
            <a:r>
              <a:rPr lang="ko-KR" altLang="en-US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우리에게 얼마나 큰 기쁨이 되는지</a:t>
            </a:r>
            <a:r>
              <a:rPr lang="en-US" altLang="ko-KR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.</a:t>
            </a:r>
            <a:endParaRPr lang="ko-KR" altLang="en-US" sz="4000" b="1" spc="-150" dirty="0">
              <a:solidFill>
                <a:schemeClr val="bg1"/>
              </a:solidFill>
              <a:latin typeface="산돌명조B" panose="02020804000101010101" pitchFamily="18" charset="-127"/>
              <a:ea typeface="산돌명조B" panose="020208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9863446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FB363963-D76A-4BE1-9DBC-D1B0963FA7F8}"/>
              </a:ext>
            </a:extLst>
          </p:cNvPr>
          <p:cNvSpPr/>
          <p:nvPr/>
        </p:nvSpPr>
        <p:spPr>
          <a:xfrm>
            <a:off x="1703388" y="376651"/>
            <a:ext cx="334134" cy="945252"/>
          </a:xfrm>
          <a:prstGeom prst="rect">
            <a:avLst/>
          </a:prstGeom>
          <a:solidFill>
            <a:srgbClr val="B79D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2037522" y="376651"/>
            <a:ext cx="22156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생일 </a:t>
            </a:r>
            <a:r>
              <a:rPr lang="ko-KR" altLang="en-US" sz="3600" spc="-150" dirty="0" err="1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축복송</a:t>
            </a:r>
            <a:endParaRPr lang="ko-KR" altLang="en-US" sz="3600" spc="-150" dirty="0">
              <a:solidFill>
                <a:schemeClr val="bg1">
                  <a:lumMod val="95000"/>
                </a:schemeClr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9E86D6-6CD7-46AC-8849-7C403EB1B925}"/>
              </a:ext>
            </a:extLst>
          </p:cNvPr>
          <p:cNvSpPr txBox="1"/>
          <p:nvPr/>
        </p:nvSpPr>
        <p:spPr>
          <a:xfrm>
            <a:off x="2037522" y="953409"/>
            <a:ext cx="1334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pc="300" dirty="0">
                <a:solidFill>
                  <a:schemeClr val="bg1">
                    <a:lumMod val="85000"/>
                  </a:schemeClr>
                </a:solidFill>
              </a:rPr>
              <a:t>Blessing</a:t>
            </a:r>
            <a:endParaRPr lang="ko-KR" altLang="en-US" spc="3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2DD371E-3D75-416B-AC2B-DCF5B4450B53}"/>
              </a:ext>
            </a:extLst>
          </p:cNvPr>
          <p:cNvSpPr txBox="1"/>
          <p:nvPr/>
        </p:nvSpPr>
        <p:spPr>
          <a:xfrm>
            <a:off x="1703388" y="2299845"/>
            <a:ext cx="7130478" cy="15125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20000"/>
              </a:lnSpc>
              <a:tabLst>
                <a:tab pos="442913" algn="l"/>
              </a:tabLst>
            </a:pPr>
            <a:r>
              <a:rPr lang="ko-KR" altLang="en-US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당신은 사랑받기 위해 태어난 사람</a:t>
            </a:r>
            <a:r>
              <a:rPr lang="en-US" altLang="ko-KR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,</a:t>
            </a:r>
          </a:p>
          <a:p>
            <a:pPr>
              <a:lnSpc>
                <a:spcPct val="120000"/>
              </a:lnSpc>
              <a:tabLst>
                <a:tab pos="442913" algn="l"/>
              </a:tabLst>
            </a:pPr>
            <a:r>
              <a:rPr lang="ko-KR" altLang="en-US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당신의 삶속에서 그 사랑받고 있지요</a:t>
            </a:r>
          </a:p>
        </p:txBody>
      </p:sp>
    </p:spTree>
    <p:extLst>
      <p:ext uri="{BB962C8B-B14F-4D97-AF65-F5344CB8AC3E}">
        <p14:creationId xmlns:p14="http://schemas.microsoft.com/office/powerpoint/2010/main" val="229048430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FB363963-D76A-4BE1-9DBC-D1B0963FA7F8}"/>
              </a:ext>
            </a:extLst>
          </p:cNvPr>
          <p:cNvSpPr/>
          <p:nvPr/>
        </p:nvSpPr>
        <p:spPr>
          <a:xfrm>
            <a:off x="1703388" y="376651"/>
            <a:ext cx="334134" cy="945252"/>
          </a:xfrm>
          <a:prstGeom prst="rect">
            <a:avLst/>
          </a:prstGeom>
          <a:solidFill>
            <a:srgbClr val="B79D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2037522" y="376651"/>
            <a:ext cx="1334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spc="-150" dirty="0" err="1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축복송</a:t>
            </a:r>
            <a:endParaRPr lang="ko-KR" altLang="en-US" sz="3600" spc="-150" dirty="0">
              <a:solidFill>
                <a:schemeClr val="bg1">
                  <a:lumMod val="95000"/>
                </a:schemeClr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9E86D6-6CD7-46AC-8849-7C403EB1B925}"/>
              </a:ext>
            </a:extLst>
          </p:cNvPr>
          <p:cNvSpPr txBox="1"/>
          <p:nvPr/>
        </p:nvSpPr>
        <p:spPr>
          <a:xfrm>
            <a:off x="2037522" y="953409"/>
            <a:ext cx="1334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pc="300" dirty="0">
                <a:solidFill>
                  <a:schemeClr val="bg1">
                    <a:lumMod val="85000"/>
                  </a:schemeClr>
                </a:solidFill>
              </a:rPr>
              <a:t>Blessing</a:t>
            </a:r>
            <a:endParaRPr lang="ko-KR" altLang="en-US" spc="3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2DD371E-3D75-416B-AC2B-DCF5B4450B53}"/>
              </a:ext>
            </a:extLst>
          </p:cNvPr>
          <p:cNvSpPr txBox="1"/>
          <p:nvPr/>
        </p:nvSpPr>
        <p:spPr>
          <a:xfrm>
            <a:off x="1703388" y="2299845"/>
            <a:ext cx="7237879" cy="2258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20000"/>
              </a:lnSpc>
              <a:tabLst>
                <a:tab pos="442913" algn="l"/>
              </a:tabLst>
            </a:pPr>
            <a:r>
              <a:rPr lang="ko-KR" altLang="en-US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너는 시냇가에 심은 나무라</a:t>
            </a:r>
            <a:endParaRPr lang="en-US" altLang="ko-KR" sz="4000" b="1" spc="-150" dirty="0">
              <a:solidFill>
                <a:schemeClr val="bg1"/>
              </a:solidFill>
              <a:latin typeface="산돌명조B" panose="02020804000101010101" pitchFamily="18" charset="-127"/>
              <a:ea typeface="산돌명조B" panose="02020804000101010101" pitchFamily="18" charset="-127"/>
            </a:endParaRPr>
          </a:p>
          <a:p>
            <a:pPr>
              <a:lnSpc>
                <a:spcPct val="120000"/>
              </a:lnSpc>
              <a:tabLst>
                <a:tab pos="442913" algn="l"/>
              </a:tabLst>
            </a:pPr>
            <a:r>
              <a:rPr lang="ko-KR" altLang="en-US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하나님의 사랑 안에 믿음뿌리 내리고</a:t>
            </a:r>
            <a:endParaRPr lang="en-US" altLang="ko-KR" sz="4000" b="1" spc="-150" dirty="0">
              <a:solidFill>
                <a:schemeClr val="bg1"/>
              </a:solidFill>
              <a:latin typeface="산돌명조B" panose="02020804000101010101" pitchFamily="18" charset="-127"/>
              <a:ea typeface="산돌명조B" panose="02020804000101010101" pitchFamily="18" charset="-127"/>
            </a:endParaRPr>
          </a:p>
          <a:p>
            <a:pPr>
              <a:lnSpc>
                <a:spcPct val="120000"/>
              </a:lnSpc>
              <a:tabLst>
                <a:tab pos="442913" algn="l"/>
              </a:tabLst>
            </a:pPr>
            <a:r>
              <a:rPr lang="ko-KR" altLang="en-US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주의 뜻대로 주의 뜻대로 항상 살리라</a:t>
            </a:r>
          </a:p>
        </p:txBody>
      </p:sp>
    </p:spTree>
    <p:extLst>
      <p:ext uri="{BB962C8B-B14F-4D97-AF65-F5344CB8AC3E}">
        <p14:creationId xmlns:p14="http://schemas.microsoft.com/office/powerpoint/2010/main" val="107431588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FB363963-D76A-4BE1-9DBC-D1B0963FA7F8}"/>
              </a:ext>
            </a:extLst>
          </p:cNvPr>
          <p:cNvSpPr/>
          <p:nvPr/>
        </p:nvSpPr>
        <p:spPr>
          <a:xfrm>
            <a:off x="1703388" y="1052513"/>
            <a:ext cx="334134" cy="945252"/>
          </a:xfrm>
          <a:prstGeom prst="rect">
            <a:avLst/>
          </a:prstGeom>
          <a:solidFill>
            <a:srgbClr val="A8CE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2037522" y="1052513"/>
            <a:ext cx="17171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spc="-150" dirty="0" err="1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성경봉독</a:t>
            </a:r>
            <a:endParaRPr lang="ko-KR" altLang="en-US" sz="3600" spc="-150" dirty="0">
              <a:solidFill>
                <a:schemeClr val="bg1">
                  <a:lumMod val="95000"/>
                </a:schemeClr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9E86D6-6CD7-46AC-8849-7C403EB1B925}"/>
              </a:ext>
            </a:extLst>
          </p:cNvPr>
          <p:cNvSpPr txBox="1"/>
          <p:nvPr/>
        </p:nvSpPr>
        <p:spPr>
          <a:xfrm>
            <a:off x="2037522" y="1629271"/>
            <a:ext cx="2691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pc="300" dirty="0">
                <a:solidFill>
                  <a:schemeClr val="bg1">
                    <a:lumMod val="85000"/>
                  </a:schemeClr>
                </a:solidFill>
              </a:rPr>
              <a:t>Scripture Reading</a:t>
            </a:r>
            <a:endParaRPr lang="ko-KR" altLang="en-US" spc="3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44CDD20-02A1-447D-B08C-6DA3AD475962}"/>
              </a:ext>
            </a:extLst>
          </p:cNvPr>
          <p:cNvSpPr txBox="1"/>
          <p:nvPr/>
        </p:nvSpPr>
        <p:spPr>
          <a:xfrm>
            <a:off x="5933120" y="3410790"/>
            <a:ext cx="5593862" cy="5012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tabLst>
                <a:tab pos="442913" algn="l"/>
              </a:tabLst>
            </a:pPr>
            <a:r>
              <a:rPr lang="ko-KR" altLang="en-US" sz="2400" b="1" spc="-150" dirty="0">
                <a:solidFill>
                  <a:srgbClr val="B59E9E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사도행전 </a:t>
            </a:r>
            <a:r>
              <a:rPr lang="en-US" altLang="ko-KR" sz="2400" b="1" spc="-150" dirty="0">
                <a:solidFill>
                  <a:srgbClr val="B59E9E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9:10-22</a:t>
            </a:r>
            <a:r>
              <a:rPr lang="ko-KR" altLang="en-US" sz="2400" b="1" spc="-150" dirty="0">
                <a:solidFill>
                  <a:srgbClr val="B59E9E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절</a:t>
            </a:r>
            <a:endParaRPr lang="en-US" altLang="ko-KR" sz="2400" b="1" spc="-150" dirty="0">
              <a:solidFill>
                <a:srgbClr val="B59E9E"/>
              </a:solidFill>
              <a:latin typeface="산돌명조B" panose="02020804000101010101" pitchFamily="18" charset="-127"/>
              <a:ea typeface="산돌명조B" panose="02020804000101010101" pitchFamily="18" charset="-127"/>
            </a:endParaRPr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EF9EA207-C429-4ABD-B4B8-68CE0C9306F8}"/>
              </a:ext>
            </a:extLst>
          </p:cNvPr>
          <p:cNvCxnSpPr>
            <a:cxnSpLocks/>
          </p:cNvCxnSpPr>
          <p:nvPr/>
        </p:nvCxnSpPr>
        <p:spPr>
          <a:xfrm>
            <a:off x="5973417" y="4025348"/>
            <a:ext cx="4195819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316" name="Picture 4" descr="bible clipart png clipartxtras open book with leaf - bible PNG ...">
            <a:extLst>
              <a:ext uri="{FF2B5EF4-FFF2-40B4-BE49-F238E27FC236}">
                <a16:creationId xmlns:a16="http://schemas.microsoft.com/office/drawing/2014/main" id="{8D59776C-7C3A-48EF-A8E5-DCDC9A0E84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779" b="89872" l="1310" r="97619">
                        <a14:foregroundMark x1="10476" y1="52619" x2="8571" y2="57392"/>
                        <a14:foregroundMark x1="9881" y1="43772" x2="1310" y2="61118"/>
                        <a14:foregroundMark x1="1310" y1="61118" x2="1310" y2="62165"/>
                        <a14:foregroundMark x1="90714" y1="66356" x2="97619" y2="6239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2221" y="3902656"/>
            <a:ext cx="1541722" cy="1576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4F2E8B0-71A8-3E97-AD28-AB671AAFF50C}"/>
              </a:ext>
            </a:extLst>
          </p:cNvPr>
          <p:cNvSpPr txBox="1"/>
          <p:nvPr/>
        </p:nvSpPr>
        <p:spPr>
          <a:xfrm>
            <a:off x="6024560" y="4148041"/>
            <a:ext cx="21307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산돌명조B" panose="02020804000101010101" pitchFamily="18" charset="-127"/>
                <a:ea typeface="산돌명조B" panose="02020804000101010101" pitchFamily="18" charset="-127"/>
                <a:cs typeface="+mn-cs"/>
              </a:rPr>
              <a:t>김진희 자매</a:t>
            </a:r>
          </a:p>
        </p:txBody>
      </p:sp>
    </p:spTree>
    <p:extLst>
      <p:ext uri="{BB962C8B-B14F-4D97-AF65-F5344CB8AC3E}">
        <p14:creationId xmlns:p14="http://schemas.microsoft.com/office/powerpoint/2010/main" val="255413762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>
            <a:extLst>
              <a:ext uri="{FF2B5EF4-FFF2-40B4-BE49-F238E27FC236}">
                <a16:creationId xmlns:a16="http://schemas.microsoft.com/office/drawing/2014/main" id="{6C8874FD-A6DE-445B-B5A5-66A089AC7D88}"/>
              </a:ext>
            </a:extLst>
          </p:cNvPr>
          <p:cNvSpPr/>
          <p:nvPr/>
        </p:nvSpPr>
        <p:spPr>
          <a:xfrm>
            <a:off x="1703388" y="1052513"/>
            <a:ext cx="334134" cy="945252"/>
          </a:xfrm>
          <a:prstGeom prst="rect">
            <a:avLst/>
          </a:prstGeom>
          <a:solidFill>
            <a:srgbClr val="A8CE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CD0D1AE-1FB2-4C2C-A10D-BC10440C94EB}"/>
              </a:ext>
            </a:extLst>
          </p:cNvPr>
          <p:cNvSpPr txBox="1"/>
          <p:nvPr/>
        </p:nvSpPr>
        <p:spPr>
          <a:xfrm>
            <a:off x="2037522" y="1351434"/>
            <a:ext cx="19543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사도행전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49C3CD1-B888-4BF8-8672-842A286F1985}"/>
              </a:ext>
            </a:extLst>
          </p:cNvPr>
          <p:cNvSpPr txBox="1"/>
          <p:nvPr/>
        </p:nvSpPr>
        <p:spPr>
          <a:xfrm>
            <a:off x="5471661" y="1062452"/>
            <a:ext cx="5484206" cy="4314001"/>
          </a:xfrm>
          <a:prstGeom prst="rect">
            <a:avLst/>
          </a:prstGeom>
          <a:noFill/>
        </p:spPr>
        <p:txBody>
          <a:bodyPr wrap="square" tIns="0" rtlCol="0">
            <a:spAutoFit/>
          </a:bodyPr>
          <a:lstStyle/>
          <a:p>
            <a:pPr fontAlgn="base">
              <a:spcBef>
                <a:spcPts val="800"/>
              </a:spcBef>
              <a:tabLst>
                <a:tab pos="442913" algn="l"/>
              </a:tabLst>
            </a:pPr>
            <a:r>
              <a:rPr lang="en-US" altLang="ko-KR" sz="2400" b="1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9:10 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그 때에 </a:t>
            </a:r>
            <a:r>
              <a:rPr lang="ko-KR" altLang="en-US" sz="2400" b="1" dirty="0" err="1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다메섹에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</a:t>
            </a:r>
            <a:r>
              <a:rPr lang="ko-KR" altLang="en-US" sz="2400" b="1" dirty="0" err="1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아나니아라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하는 제자가 있더니 주께서 환상 중에 불러 </a:t>
            </a:r>
            <a:r>
              <a:rPr lang="ko-KR" altLang="en-US" sz="2400" b="1" dirty="0" err="1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이르시되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</a:t>
            </a:r>
            <a:r>
              <a:rPr lang="ko-KR" altLang="en-US" sz="2400" b="1" dirty="0" err="1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아나니아야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</a:t>
            </a:r>
            <a:r>
              <a:rPr lang="ko-KR" altLang="en-US" sz="2400" b="1" dirty="0" err="1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하시거늘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대답하되 주여 내가 여기 있나이다 하니</a:t>
            </a:r>
          </a:p>
          <a:p>
            <a:pPr fontAlgn="base">
              <a:spcBef>
                <a:spcPts val="800"/>
              </a:spcBef>
              <a:tabLst>
                <a:tab pos="442913" algn="l"/>
              </a:tabLst>
            </a:pPr>
            <a:r>
              <a:rPr lang="en-US" altLang="ko-KR" sz="2400" b="1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9:11 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주께서 </a:t>
            </a:r>
            <a:r>
              <a:rPr lang="ko-KR" altLang="en-US" sz="2400" b="1" dirty="0" err="1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이르시되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일어나 </a:t>
            </a:r>
            <a:r>
              <a:rPr lang="ko-KR" altLang="en-US" sz="2400" b="1" dirty="0" err="1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직가라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하는 거리로 가서 유다의 집에서 다소 사람 사울이라 하는 사람을 찾으라 그가 기도하는 </a:t>
            </a:r>
            <a:r>
              <a:rPr lang="ko-KR" altLang="en-US" sz="2400" b="1" dirty="0" err="1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중이니라</a:t>
            </a:r>
            <a:endParaRPr lang="ko-KR" altLang="en-US" sz="2400" b="1" dirty="0">
              <a:solidFill>
                <a:schemeClr val="bg1">
                  <a:lumMod val="95000"/>
                </a:schemeClr>
              </a:solidFill>
              <a:latin typeface="산돌명조B" panose="02020804000101010101" pitchFamily="18" charset="-127"/>
              <a:ea typeface="산돌명조B" panose="02020804000101010101" pitchFamily="18" charset="-127"/>
            </a:endParaRPr>
          </a:p>
          <a:p>
            <a:pPr fontAlgn="base">
              <a:spcBef>
                <a:spcPts val="800"/>
              </a:spcBef>
              <a:tabLst>
                <a:tab pos="442913" algn="l"/>
              </a:tabLst>
            </a:pPr>
            <a:r>
              <a:rPr lang="en-US" altLang="ko-KR" sz="2400" b="1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9:12 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그가 </a:t>
            </a:r>
            <a:r>
              <a:rPr lang="ko-KR" altLang="en-US" sz="2400" b="1" dirty="0" err="1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아나니아라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하는 사람이 들어와서 자기에게 안수하여 다시 보게 하는 것을 </a:t>
            </a:r>
            <a:r>
              <a:rPr lang="ko-KR" altLang="en-US" sz="2400" b="1" dirty="0" err="1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보았느니라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</a:t>
            </a:r>
            <a:r>
              <a:rPr lang="ko-KR" altLang="en-US" sz="2400" b="1" dirty="0" err="1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하시거늘</a:t>
            </a:r>
            <a:endParaRPr lang="ko-KR" altLang="en-US" sz="2400" b="1" dirty="0">
              <a:solidFill>
                <a:schemeClr val="bg1">
                  <a:lumMod val="95000"/>
                </a:schemeClr>
              </a:solidFill>
              <a:latin typeface="산돌명조B" panose="02020804000101010101" pitchFamily="18" charset="-127"/>
              <a:ea typeface="산돌명조B" panose="02020804000101010101" pitchFamily="18" charset="-127"/>
            </a:endParaRPr>
          </a:p>
        </p:txBody>
      </p:sp>
      <p:pic>
        <p:nvPicPr>
          <p:cNvPr id="13" name="Picture 4" descr="bible clipart png clipartxtras open book with leaf - bible PNG ...">
            <a:extLst>
              <a:ext uri="{FF2B5EF4-FFF2-40B4-BE49-F238E27FC236}">
                <a16:creationId xmlns:a16="http://schemas.microsoft.com/office/drawing/2014/main" id="{681A6C3A-F694-446A-81F9-3F8A11A77E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779" b="89872" l="1310" r="97619">
                        <a14:foregroundMark x1="10476" y1="52619" x2="8571" y2="57392"/>
                        <a14:foregroundMark x1="9881" y1="43772" x2="1310" y2="61118"/>
                        <a14:foregroundMark x1="1310" y1="61118" x2="1310" y2="62165"/>
                        <a14:foregroundMark x1="90714" y1="66356" x2="97619" y2="6239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7522" y="3972221"/>
            <a:ext cx="1541722" cy="1576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617367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>
            <a:extLst>
              <a:ext uri="{FF2B5EF4-FFF2-40B4-BE49-F238E27FC236}">
                <a16:creationId xmlns:a16="http://schemas.microsoft.com/office/drawing/2014/main" id="{6C8874FD-A6DE-445B-B5A5-66A089AC7D88}"/>
              </a:ext>
            </a:extLst>
          </p:cNvPr>
          <p:cNvSpPr/>
          <p:nvPr/>
        </p:nvSpPr>
        <p:spPr>
          <a:xfrm>
            <a:off x="1703388" y="1052513"/>
            <a:ext cx="334134" cy="945252"/>
          </a:xfrm>
          <a:prstGeom prst="rect">
            <a:avLst/>
          </a:prstGeom>
          <a:solidFill>
            <a:srgbClr val="A8CE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CD0D1AE-1FB2-4C2C-A10D-BC10440C94EB}"/>
              </a:ext>
            </a:extLst>
          </p:cNvPr>
          <p:cNvSpPr txBox="1"/>
          <p:nvPr/>
        </p:nvSpPr>
        <p:spPr>
          <a:xfrm>
            <a:off x="2037522" y="1351434"/>
            <a:ext cx="19543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사도행전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49C3CD1-B888-4BF8-8672-842A286F1985}"/>
              </a:ext>
            </a:extLst>
          </p:cNvPr>
          <p:cNvSpPr txBox="1"/>
          <p:nvPr/>
        </p:nvSpPr>
        <p:spPr>
          <a:xfrm>
            <a:off x="5471661" y="1062452"/>
            <a:ext cx="5484206" cy="3944670"/>
          </a:xfrm>
          <a:prstGeom prst="rect">
            <a:avLst/>
          </a:prstGeom>
          <a:noFill/>
        </p:spPr>
        <p:txBody>
          <a:bodyPr wrap="square" tIns="0" rtlCol="0">
            <a:spAutoFit/>
          </a:bodyPr>
          <a:lstStyle/>
          <a:p>
            <a:pPr fontAlgn="base">
              <a:spcBef>
                <a:spcPts val="800"/>
              </a:spcBef>
              <a:tabLst>
                <a:tab pos="442913" algn="l"/>
              </a:tabLst>
            </a:pPr>
            <a:r>
              <a:rPr lang="en-US" altLang="ko-KR" sz="2400" b="1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9:13 </a:t>
            </a:r>
            <a:r>
              <a:rPr lang="ko-KR" altLang="en-US" sz="2400" b="1" dirty="0" err="1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아나니아가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대답하되 주여 이 사람에 대하여 내가 여러 사람에게 </a:t>
            </a:r>
            <a:r>
              <a:rPr lang="ko-KR" altLang="en-US" sz="2400" b="1" dirty="0" err="1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듣사온즉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그가 예루살렘에서 주의 성도에게 적지 않은 해를 끼쳤다 하더니</a:t>
            </a:r>
          </a:p>
          <a:p>
            <a:pPr fontAlgn="base">
              <a:spcBef>
                <a:spcPts val="800"/>
              </a:spcBef>
              <a:tabLst>
                <a:tab pos="442913" algn="l"/>
              </a:tabLst>
            </a:pPr>
            <a:r>
              <a:rPr lang="en-US" altLang="ko-KR" sz="2400" b="1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9:14 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여기서도 주의 이름을 부르는 모든 사람을 결박할 권한을 대제사장들에게서 </a:t>
            </a:r>
            <a:r>
              <a:rPr lang="ko-KR" altLang="en-US" sz="2400" b="1" dirty="0" err="1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받았나이다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하거늘</a:t>
            </a:r>
          </a:p>
          <a:p>
            <a:pPr fontAlgn="base">
              <a:spcBef>
                <a:spcPts val="800"/>
              </a:spcBef>
              <a:tabLst>
                <a:tab pos="442913" algn="l"/>
              </a:tabLst>
            </a:pPr>
            <a:r>
              <a:rPr lang="en-US" altLang="ko-KR" sz="2400" b="1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9:15 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주께서 </a:t>
            </a:r>
            <a:r>
              <a:rPr lang="ko-KR" altLang="en-US" sz="2400" b="1" dirty="0" err="1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이르시되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가라 이 사람은 내 이름을 이방인과 임금들과 이스라엘 자손들에게 전하기 위하여 택한 나의 그릇이라</a:t>
            </a:r>
          </a:p>
        </p:txBody>
      </p:sp>
      <p:pic>
        <p:nvPicPr>
          <p:cNvPr id="13" name="Picture 4" descr="bible clipart png clipartxtras open book with leaf - bible PNG ...">
            <a:extLst>
              <a:ext uri="{FF2B5EF4-FFF2-40B4-BE49-F238E27FC236}">
                <a16:creationId xmlns:a16="http://schemas.microsoft.com/office/drawing/2014/main" id="{681A6C3A-F694-446A-81F9-3F8A11A77E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779" b="89872" l="1310" r="97619">
                        <a14:foregroundMark x1="10476" y1="52619" x2="8571" y2="57392"/>
                        <a14:foregroundMark x1="9881" y1="43772" x2="1310" y2="61118"/>
                        <a14:foregroundMark x1="1310" y1="61118" x2="1310" y2="62165"/>
                        <a14:foregroundMark x1="90714" y1="66356" x2="97619" y2="6239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7522" y="3972221"/>
            <a:ext cx="1541722" cy="1576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797022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>
            <a:extLst>
              <a:ext uri="{FF2B5EF4-FFF2-40B4-BE49-F238E27FC236}">
                <a16:creationId xmlns:a16="http://schemas.microsoft.com/office/drawing/2014/main" id="{6C8874FD-A6DE-445B-B5A5-66A089AC7D88}"/>
              </a:ext>
            </a:extLst>
          </p:cNvPr>
          <p:cNvSpPr/>
          <p:nvPr/>
        </p:nvSpPr>
        <p:spPr>
          <a:xfrm>
            <a:off x="1703388" y="1052513"/>
            <a:ext cx="334134" cy="945252"/>
          </a:xfrm>
          <a:prstGeom prst="rect">
            <a:avLst/>
          </a:prstGeom>
          <a:solidFill>
            <a:srgbClr val="A8CE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CD0D1AE-1FB2-4C2C-A10D-BC10440C94EB}"/>
              </a:ext>
            </a:extLst>
          </p:cNvPr>
          <p:cNvSpPr txBox="1"/>
          <p:nvPr/>
        </p:nvSpPr>
        <p:spPr>
          <a:xfrm>
            <a:off x="2037522" y="1351434"/>
            <a:ext cx="19543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사도행전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49C3CD1-B888-4BF8-8672-842A286F1985}"/>
              </a:ext>
            </a:extLst>
          </p:cNvPr>
          <p:cNvSpPr txBox="1"/>
          <p:nvPr/>
        </p:nvSpPr>
        <p:spPr>
          <a:xfrm>
            <a:off x="5471661" y="1062452"/>
            <a:ext cx="5484206" cy="3944670"/>
          </a:xfrm>
          <a:prstGeom prst="rect">
            <a:avLst/>
          </a:prstGeom>
          <a:noFill/>
        </p:spPr>
        <p:txBody>
          <a:bodyPr wrap="square" tIns="0" rtlCol="0">
            <a:spAutoFit/>
          </a:bodyPr>
          <a:lstStyle/>
          <a:p>
            <a:pPr fontAlgn="base">
              <a:spcBef>
                <a:spcPts val="800"/>
              </a:spcBef>
              <a:tabLst>
                <a:tab pos="442913" algn="l"/>
              </a:tabLst>
            </a:pPr>
            <a:r>
              <a:rPr lang="en-US" altLang="ko-KR" sz="2400" b="1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9:16 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그가 내 이름을 위하여 얼마나 고난을 받아야 할 것을 내가 그에게 보이리라 하시니</a:t>
            </a:r>
          </a:p>
          <a:p>
            <a:pPr fontAlgn="base">
              <a:spcBef>
                <a:spcPts val="800"/>
              </a:spcBef>
              <a:tabLst>
                <a:tab pos="442913" algn="l"/>
              </a:tabLst>
            </a:pPr>
            <a:r>
              <a:rPr lang="en-US" altLang="ko-KR" sz="2400" b="1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9:17 </a:t>
            </a:r>
            <a:r>
              <a:rPr lang="ko-KR" altLang="en-US" sz="2400" b="1" dirty="0" err="1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아나니아가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떠나 그 집에 들어가서 그에게 안수하여 이르되 형제 사울아 주 곧 네가 오는 길에서 나타나셨던 예수께서 나를 보내어 너로 다시 보게 하시고 성령으로 충만하게 하신다 하니</a:t>
            </a:r>
          </a:p>
          <a:p>
            <a:pPr fontAlgn="base">
              <a:spcBef>
                <a:spcPts val="800"/>
              </a:spcBef>
              <a:tabLst>
                <a:tab pos="442913" algn="l"/>
              </a:tabLst>
            </a:pPr>
            <a:r>
              <a:rPr lang="en-US" altLang="ko-KR" sz="2400" b="1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9:18 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즉시 사울의 눈에서 비늘 같은 것이 벗어져 다시 보게 </a:t>
            </a:r>
            <a:r>
              <a:rPr lang="ko-KR" altLang="en-US" sz="2400" b="1" dirty="0" err="1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된지라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일어나 세례를 받고</a:t>
            </a:r>
          </a:p>
        </p:txBody>
      </p:sp>
      <p:pic>
        <p:nvPicPr>
          <p:cNvPr id="13" name="Picture 4" descr="bible clipart png clipartxtras open book with leaf - bible PNG ...">
            <a:extLst>
              <a:ext uri="{FF2B5EF4-FFF2-40B4-BE49-F238E27FC236}">
                <a16:creationId xmlns:a16="http://schemas.microsoft.com/office/drawing/2014/main" id="{681A6C3A-F694-446A-81F9-3F8A11A77E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779" b="89872" l="1310" r="97619">
                        <a14:foregroundMark x1="10476" y1="52619" x2="8571" y2="57392"/>
                        <a14:foregroundMark x1="9881" y1="43772" x2="1310" y2="61118"/>
                        <a14:foregroundMark x1="1310" y1="61118" x2="1310" y2="62165"/>
                        <a14:foregroundMark x1="90714" y1="66356" x2="97619" y2="6239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7522" y="3972221"/>
            <a:ext cx="1541722" cy="1576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507063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>
            <a:extLst>
              <a:ext uri="{FF2B5EF4-FFF2-40B4-BE49-F238E27FC236}">
                <a16:creationId xmlns:a16="http://schemas.microsoft.com/office/drawing/2014/main" id="{6C8874FD-A6DE-445B-B5A5-66A089AC7D88}"/>
              </a:ext>
            </a:extLst>
          </p:cNvPr>
          <p:cNvSpPr/>
          <p:nvPr/>
        </p:nvSpPr>
        <p:spPr>
          <a:xfrm>
            <a:off x="1703388" y="1052513"/>
            <a:ext cx="334134" cy="945252"/>
          </a:xfrm>
          <a:prstGeom prst="rect">
            <a:avLst/>
          </a:prstGeom>
          <a:solidFill>
            <a:srgbClr val="A8CE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CD0D1AE-1FB2-4C2C-A10D-BC10440C94EB}"/>
              </a:ext>
            </a:extLst>
          </p:cNvPr>
          <p:cNvSpPr txBox="1"/>
          <p:nvPr/>
        </p:nvSpPr>
        <p:spPr>
          <a:xfrm>
            <a:off x="2037522" y="1351434"/>
            <a:ext cx="19543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사도행전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49C3CD1-B888-4BF8-8672-842A286F1985}"/>
              </a:ext>
            </a:extLst>
          </p:cNvPr>
          <p:cNvSpPr txBox="1"/>
          <p:nvPr/>
        </p:nvSpPr>
        <p:spPr>
          <a:xfrm>
            <a:off x="5471661" y="1062452"/>
            <a:ext cx="5484206" cy="4785926"/>
          </a:xfrm>
          <a:prstGeom prst="rect">
            <a:avLst/>
          </a:prstGeom>
          <a:noFill/>
        </p:spPr>
        <p:txBody>
          <a:bodyPr wrap="square" tIns="0" rtlCol="0">
            <a:spAutoFit/>
          </a:bodyPr>
          <a:lstStyle/>
          <a:p>
            <a:pPr fontAlgn="base">
              <a:spcBef>
                <a:spcPts val="800"/>
              </a:spcBef>
              <a:tabLst>
                <a:tab pos="442913" algn="l"/>
              </a:tabLst>
            </a:pPr>
            <a:r>
              <a:rPr lang="en-US" altLang="ko-KR" sz="2400" b="1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9:19 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음식을 </a:t>
            </a:r>
            <a:r>
              <a:rPr lang="ko-KR" altLang="en-US" sz="2400" b="1" dirty="0" err="1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먹으매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</a:t>
            </a:r>
            <a:r>
              <a:rPr lang="ko-KR" altLang="en-US" sz="2400" b="1" dirty="0" err="1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강건하여지니라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사울이 </a:t>
            </a:r>
            <a:r>
              <a:rPr lang="ko-KR" altLang="en-US" sz="2400" b="1" dirty="0" err="1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다메섹에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있는 제자들과 함께 며칠 </a:t>
            </a:r>
            <a:r>
              <a:rPr lang="ko-KR" altLang="en-US" sz="2400" b="1" dirty="0" err="1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있을새</a:t>
            </a:r>
            <a:endParaRPr lang="ko-KR" altLang="en-US" sz="2400" b="1" dirty="0">
              <a:solidFill>
                <a:schemeClr val="bg1">
                  <a:lumMod val="95000"/>
                </a:schemeClr>
              </a:solidFill>
              <a:latin typeface="산돌명조B" panose="02020804000101010101" pitchFamily="18" charset="-127"/>
              <a:ea typeface="산돌명조B" panose="02020804000101010101" pitchFamily="18" charset="-127"/>
            </a:endParaRPr>
          </a:p>
          <a:p>
            <a:pPr fontAlgn="base">
              <a:spcBef>
                <a:spcPts val="800"/>
              </a:spcBef>
              <a:tabLst>
                <a:tab pos="442913" algn="l"/>
              </a:tabLst>
            </a:pPr>
            <a:r>
              <a:rPr lang="en-US" altLang="ko-KR" sz="2400" b="1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9:20 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즉시로 각 회당에서 예수가 하나님의 아들이심을 전파하니</a:t>
            </a:r>
          </a:p>
          <a:p>
            <a:pPr fontAlgn="base">
              <a:spcBef>
                <a:spcPts val="800"/>
              </a:spcBef>
              <a:tabLst>
                <a:tab pos="442913" algn="l"/>
              </a:tabLst>
            </a:pPr>
            <a:r>
              <a:rPr lang="en-US" altLang="ko-KR" sz="2400" b="1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9:21 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듣는 사람이 다 놀라 말하되 이 사람이 예루살렘에서 이 이름을 부르는 사람을 멸하려던 자가 아니냐 여기 온 것도 그들을 결박하여 대제사장들에게 끌어 가고자 함이 아니냐 하더라</a:t>
            </a:r>
            <a:endParaRPr lang="en-US" altLang="ko-KR" sz="2400" b="1" dirty="0">
              <a:solidFill>
                <a:schemeClr val="bg1">
                  <a:lumMod val="95000"/>
                </a:schemeClr>
              </a:solidFill>
              <a:latin typeface="산돌명조B" panose="02020804000101010101" pitchFamily="18" charset="-127"/>
              <a:ea typeface="산돌명조B" panose="02020804000101010101" pitchFamily="18" charset="-127"/>
            </a:endParaRPr>
          </a:p>
          <a:p>
            <a:pPr fontAlgn="base">
              <a:spcBef>
                <a:spcPts val="800"/>
              </a:spcBef>
              <a:tabLst>
                <a:tab pos="442913" algn="l"/>
              </a:tabLst>
            </a:pPr>
            <a:r>
              <a:rPr lang="en-US" altLang="ko-KR" sz="2400" b="1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9:22 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사울은 힘을 더 얻어 예수를 그리스도라 증언하여 </a:t>
            </a:r>
            <a:r>
              <a:rPr lang="ko-KR" altLang="en-US" sz="2400" b="1" dirty="0" err="1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다메섹에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사는 유대인들을 당혹하게 </a:t>
            </a:r>
            <a:r>
              <a:rPr lang="ko-KR" altLang="en-US" sz="2400" b="1" dirty="0" err="1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하니라</a:t>
            </a:r>
            <a:endParaRPr lang="ko-KR" altLang="en-US" sz="2400" b="1" dirty="0">
              <a:solidFill>
                <a:schemeClr val="bg1">
                  <a:lumMod val="95000"/>
                </a:schemeClr>
              </a:solidFill>
              <a:latin typeface="산돌명조B" panose="02020804000101010101" pitchFamily="18" charset="-127"/>
              <a:ea typeface="산돌명조B" panose="02020804000101010101" pitchFamily="18" charset="-127"/>
            </a:endParaRPr>
          </a:p>
        </p:txBody>
      </p:sp>
      <p:pic>
        <p:nvPicPr>
          <p:cNvPr id="13" name="Picture 4" descr="bible clipart png clipartxtras open book with leaf - bible PNG ...">
            <a:extLst>
              <a:ext uri="{FF2B5EF4-FFF2-40B4-BE49-F238E27FC236}">
                <a16:creationId xmlns:a16="http://schemas.microsoft.com/office/drawing/2014/main" id="{681A6C3A-F694-446A-81F9-3F8A11A77E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779" b="89872" l="1310" r="97619">
                        <a14:foregroundMark x1="10476" y1="52619" x2="8571" y2="57392"/>
                        <a14:foregroundMark x1="9881" y1="43772" x2="1310" y2="61118"/>
                        <a14:foregroundMark x1="1310" y1="61118" x2="1310" y2="62165"/>
                        <a14:foregroundMark x1="90714" y1="66356" x2="97619" y2="6239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7522" y="3972221"/>
            <a:ext cx="1541722" cy="1576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15371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"/>
          <p:cNvSpPr/>
          <p:nvPr/>
        </p:nvSpPr>
        <p:spPr>
          <a:xfrm>
            <a:off x="0" y="-5570"/>
            <a:ext cx="395536" cy="36004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07" name="Google Shape;107;p4"/>
          <p:cNvSpPr txBox="1"/>
          <p:nvPr/>
        </p:nvSpPr>
        <p:spPr>
          <a:xfrm>
            <a:off x="594826" y="-31960"/>
            <a:ext cx="8066573" cy="619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32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내 영혼이 은총 입어</a:t>
            </a:r>
            <a:endParaRPr sz="3200" b="1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4"/>
          <p:cNvSpPr txBox="1"/>
          <p:nvPr/>
        </p:nvSpPr>
        <p:spPr>
          <a:xfrm>
            <a:off x="999033" y="1536194"/>
            <a:ext cx="9562706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내 영혼이 은총 입어</a:t>
            </a:r>
            <a:b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</a:b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중한 죄짐 벗고 보니</a:t>
            </a:r>
            <a:b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</a:b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슬픔 많은 이 세상도</a:t>
            </a:r>
            <a:b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</a:b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천국으로 </a:t>
            </a:r>
            <a:r>
              <a:rPr lang="ko-KR" altLang="en-US" sz="4000" b="1" dirty="0" err="1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화하도다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FB363963-D76A-4BE1-9DBC-D1B0963FA7F8}"/>
              </a:ext>
            </a:extLst>
          </p:cNvPr>
          <p:cNvSpPr/>
          <p:nvPr/>
        </p:nvSpPr>
        <p:spPr>
          <a:xfrm>
            <a:off x="2280189" y="2044386"/>
            <a:ext cx="334134" cy="1113135"/>
          </a:xfrm>
          <a:prstGeom prst="rect">
            <a:avLst/>
          </a:prstGeom>
          <a:solidFill>
            <a:srgbClr val="A8CE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2678419" y="2133837"/>
            <a:ext cx="21739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2000" b="0" i="0" u="none" strike="noStrike" kern="1200" cap="none" spc="-15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KoPub돋움체 Bold" panose="02020603020101020101" pitchFamily="18" charset="-127"/>
                <a:ea typeface="KoPub돋움체 Bold" panose="02020603020101020101" pitchFamily="18" charset="-127"/>
                <a:cs typeface="+mn-cs"/>
              </a:rPr>
              <a:t>사도행전 </a:t>
            </a:r>
            <a:r>
              <a:rPr kumimoji="0" lang="en-US" altLang="ko-KR" sz="2000" b="0" i="0" u="none" strike="noStrike" kern="1200" cap="none" spc="-15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KoPub돋움체 Bold" panose="02020603020101020101" pitchFamily="18" charset="-127"/>
                <a:ea typeface="KoPub돋움체 Bold" panose="02020603020101020101" pitchFamily="18" charset="-127"/>
                <a:cs typeface="+mn-cs"/>
              </a:rPr>
              <a:t>9:10-22</a:t>
            </a:r>
            <a:r>
              <a:rPr kumimoji="0" lang="ko-KR" altLang="en-US" sz="2000" b="0" i="0" u="none" strike="noStrike" kern="1200" cap="none" spc="-15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KoPub돋움체 Bold" panose="02020603020101020101" pitchFamily="18" charset="-127"/>
                <a:ea typeface="KoPub돋움체 Bold" panose="02020603020101020101" pitchFamily="18" charset="-127"/>
                <a:cs typeface="+mn-cs"/>
              </a:rPr>
              <a:t>절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9E86D6-6CD7-46AC-8849-7C403EB1B925}"/>
              </a:ext>
            </a:extLst>
          </p:cNvPr>
          <p:cNvSpPr txBox="1"/>
          <p:nvPr/>
        </p:nvSpPr>
        <p:spPr>
          <a:xfrm>
            <a:off x="2678419" y="2609287"/>
            <a:ext cx="491673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3000" spc="-150" dirty="0">
                <a:solidFill>
                  <a:prstClr val="white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붙잡으러 갔다가 붙잡힌 사람</a:t>
            </a:r>
            <a:endParaRPr kumimoji="0" lang="ko-KR" altLang="en-US" sz="3000" b="0" i="0" u="none" strike="noStrike" kern="1200" cap="none" spc="-15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KoPub돋움체 Bold" panose="02020603020101020101" pitchFamily="18" charset="-127"/>
              <a:ea typeface="KoPub돋움체 Bold" panose="02020603020101020101" pitchFamily="18" charset="-127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1537237-76D7-4EEF-A473-FC173A18EA64}"/>
              </a:ext>
            </a:extLst>
          </p:cNvPr>
          <p:cNvSpPr txBox="1"/>
          <p:nvPr/>
        </p:nvSpPr>
        <p:spPr>
          <a:xfrm>
            <a:off x="7402296" y="3878581"/>
            <a:ext cx="21307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산돌명조B" panose="02020804000101010101" pitchFamily="18" charset="-127"/>
                <a:ea typeface="산돌명조B" panose="02020804000101010101" pitchFamily="18" charset="-127"/>
                <a:cs typeface="+mn-cs"/>
              </a:rPr>
              <a:t>박상도</a:t>
            </a:r>
            <a:r>
              <a:rPr kumimoji="0" lang="ko-KR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산돌명조B" panose="02020804000101010101" pitchFamily="18" charset="-127"/>
                <a:ea typeface="산돌명조B" panose="02020804000101010101" pitchFamily="18" charset="-127"/>
                <a:cs typeface="+mn-cs"/>
              </a:rPr>
              <a:t> 목사</a:t>
            </a:r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EF9EA207-C429-4ABD-B4B8-68CE0C9306F8}"/>
              </a:ext>
            </a:extLst>
          </p:cNvPr>
          <p:cNvCxnSpPr>
            <a:cxnSpLocks/>
          </p:cNvCxnSpPr>
          <p:nvPr/>
        </p:nvCxnSpPr>
        <p:spPr>
          <a:xfrm>
            <a:off x="7295322" y="3815236"/>
            <a:ext cx="2237685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087252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970386" y="556390"/>
            <a:ext cx="15263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KoPub돋움체 Bold" panose="02020603020101020101" pitchFamily="18" charset="-127"/>
                <a:ea typeface="KoPub돋움체 Bold" panose="02020603020101020101" pitchFamily="18" charset="-127"/>
                <a:cs typeface="+mn-cs"/>
              </a:rPr>
              <a:t>여는 말</a:t>
            </a:r>
            <a:endParaRPr kumimoji="0" lang="ko-KR" altLang="en-US" sz="3600" b="0" i="0" u="none" strike="noStrike" kern="1200" cap="none" spc="-15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KoPub돋움체 Bold" panose="02020603020101020101" pitchFamily="18" charset="-127"/>
              <a:ea typeface="KoPub돋움체 Bold" panose="02020603020101020101" pitchFamily="18" charset="-127"/>
              <a:cs typeface="+mn-cs"/>
            </a:endParaRP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95A5F8B0-3C21-4322-A86B-44496E5CA53B}"/>
              </a:ext>
            </a:extLst>
          </p:cNvPr>
          <p:cNvSpPr/>
          <p:nvPr/>
        </p:nvSpPr>
        <p:spPr>
          <a:xfrm>
            <a:off x="1057343" y="1271590"/>
            <a:ext cx="10077313" cy="646331"/>
          </a:xfrm>
          <a:prstGeom prst="rect">
            <a:avLst/>
          </a:prstGeom>
          <a:solidFill>
            <a:schemeClr val="bg1">
              <a:lumMod val="5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9A9CB8C-6D59-4D36-B319-BDDB23DEB3A2}"/>
              </a:ext>
            </a:extLst>
          </p:cNvPr>
          <p:cNvSpPr txBox="1"/>
          <p:nvPr/>
        </p:nvSpPr>
        <p:spPr>
          <a:xfrm>
            <a:off x="1208655" y="1369187"/>
            <a:ext cx="28841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산돌명조B" panose="02020804000101010101" pitchFamily="18" charset="-127"/>
                <a:ea typeface="산돌명조B" panose="02020804000101010101" pitchFamily="18" charset="-127"/>
                <a:cs typeface="+mn-cs"/>
              </a:rPr>
              <a:t>0. </a:t>
            </a:r>
            <a:r>
              <a:rPr kumimoji="0" lang="ko-KR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산돌명조B" panose="02020804000101010101" pitchFamily="18" charset="-127"/>
                <a:ea typeface="산돌명조B" panose="02020804000101010101" pitchFamily="18" charset="-127"/>
                <a:cs typeface="+mn-cs"/>
              </a:rPr>
              <a:t>초대 교회의</a:t>
            </a: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산돌명조B" panose="02020804000101010101" pitchFamily="18" charset="-127"/>
                <a:ea typeface="산돌명조B" panose="02020804000101010101" pitchFamily="18" charset="-127"/>
                <a:cs typeface="+mn-cs"/>
              </a:rPr>
              <a:t> </a:t>
            </a:r>
            <a:r>
              <a:rPr kumimoji="0" lang="ko-KR" alt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산돌명조B" panose="02020804000101010101" pitchFamily="18" charset="-127"/>
                <a:ea typeface="산돌명조B" panose="02020804000101010101" pitchFamily="18" charset="-127"/>
                <a:cs typeface="+mn-cs"/>
              </a:rPr>
              <a:t>핍박자</a:t>
            </a:r>
            <a:endParaRPr kumimoji="0" lang="ko-KR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산돌명조B" panose="02020804000101010101" pitchFamily="18" charset="-127"/>
              <a:ea typeface="산돌명조B" panose="02020804000101010101" pitchFamily="18" charset="-127"/>
              <a:cs typeface="+mn-cs"/>
            </a:endParaRP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D88709B7-93B9-414A-B6E6-B1CCF1078F2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5495" r="94945">
                        <a14:foregroundMark x1="7473" y1="28352" x2="5604" y2="31209"/>
                        <a14:foregroundMark x1="90769" y1="50330" x2="91429" y2="52857"/>
                        <a14:foregroundMark x1="92527" y1="69890" x2="94945" y2="6879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343" y="4814476"/>
            <a:ext cx="1477526" cy="147752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2D289A1-1D7F-4FD6-B13D-7C8480B52C7F}"/>
              </a:ext>
            </a:extLst>
          </p:cNvPr>
          <p:cNvSpPr txBox="1"/>
          <p:nvPr/>
        </p:nvSpPr>
        <p:spPr>
          <a:xfrm>
            <a:off x="3935895" y="2742161"/>
            <a:ext cx="7198761" cy="1359346"/>
          </a:xfrm>
          <a:prstGeom prst="rect">
            <a:avLst/>
          </a:prstGeom>
          <a:noFill/>
        </p:spPr>
        <p:txBody>
          <a:bodyPr wrap="square" tIns="0" rtlCol="0">
            <a:spAutoFit/>
          </a:bodyPr>
          <a:lstStyle/>
          <a:p>
            <a:pPr marL="457200" marR="0" lvl="0" indent="-457200" algn="l" defTabSz="914400" rtl="0" eaLnBrk="1" fontAlgn="base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+mj-lt"/>
              <a:buAutoNum type="arabicParenR"/>
              <a:tabLst>
                <a:tab pos="442913" algn="l"/>
              </a:tabLst>
              <a:defRPr/>
            </a:pPr>
            <a:r>
              <a:rPr kumimoji="0" lang="ko-KR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산돌명조B" panose="02020804000101010101" pitchFamily="18" charset="-127"/>
                <a:ea typeface="산돌명조B" panose="02020804000101010101" pitchFamily="18" charset="-127"/>
                <a:cs typeface="+mn-cs"/>
              </a:rPr>
              <a:t>사울의 출생 배경</a:t>
            </a:r>
            <a:endParaRPr kumimoji="0" lang="en-US" altLang="ko-KR" sz="2400" b="1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산돌명조B" panose="02020804000101010101" pitchFamily="18" charset="-127"/>
              <a:ea typeface="산돌명조B" panose="02020804000101010101" pitchFamily="18" charset="-127"/>
              <a:cs typeface="+mn-cs"/>
            </a:endParaRPr>
          </a:p>
          <a:p>
            <a:pPr marL="457200" marR="0" lvl="0" indent="-457200" algn="l" defTabSz="914400" rtl="0" eaLnBrk="1" fontAlgn="base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+mj-lt"/>
              <a:buAutoNum type="arabicParenR"/>
              <a:tabLst>
                <a:tab pos="442913" algn="l"/>
              </a:tabLst>
              <a:defRPr/>
            </a:pPr>
            <a:r>
              <a:rPr lang="ko-KR" altLang="en-US" sz="2400" b="1" dirty="0">
                <a:solidFill>
                  <a:prstClr val="white">
                    <a:lumMod val="95000"/>
                  </a:prst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초대 교회의 </a:t>
            </a:r>
            <a:r>
              <a:rPr lang="ko-KR" altLang="en-US" sz="2400" b="1" dirty="0" err="1">
                <a:solidFill>
                  <a:prstClr val="white">
                    <a:lumMod val="95000"/>
                  </a:prst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핍박자</a:t>
            </a:r>
            <a:endParaRPr lang="en-US" altLang="ko-KR" sz="2400" b="1" dirty="0">
              <a:solidFill>
                <a:prstClr val="white">
                  <a:lumMod val="95000"/>
                </a:prstClr>
              </a:solidFill>
              <a:latin typeface="산돌명조B" panose="02020804000101010101" pitchFamily="18" charset="-127"/>
              <a:ea typeface="산돌명조B" panose="02020804000101010101" pitchFamily="18" charset="-127"/>
            </a:endParaRPr>
          </a:p>
          <a:p>
            <a:pPr marL="457200" marR="0" lvl="0" indent="-457200" algn="l" defTabSz="914400" rtl="0" eaLnBrk="1" fontAlgn="base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+mj-lt"/>
              <a:buAutoNum type="arabicParenR"/>
              <a:tabLst>
                <a:tab pos="442913" algn="l"/>
              </a:tabLst>
              <a:defRPr/>
            </a:pPr>
            <a:r>
              <a:rPr kumimoji="0" lang="ko-KR" alt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산돌명조B" panose="02020804000101010101" pitchFamily="18" charset="-127"/>
                <a:ea typeface="산돌명조B" panose="02020804000101010101" pitchFamily="18" charset="-127"/>
                <a:cs typeface="+mn-cs"/>
              </a:rPr>
              <a:t>다메섹으로</a:t>
            </a:r>
            <a:r>
              <a:rPr kumimoji="0" lang="ko-KR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산돌명조B" panose="02020804000101010101" pitchFamily="18" charset="-127"/>
                <a:ea typeface="산돌명조B" panose="02020804000101010101" pitchFamily="18" charset="-127"/>
                <a:cs typeface="+mn-cs"/>
              </a:rPr>
              <a:t> 가는 사울</a:t>
            </a:r>
          </a:p>
        </p:txBody>
      </p:sp>
    </p:spTree>
    <p:extLst>
      <p:ext uri="{BB962C8B-B14F-4D97-AF65-F5344CB8AC3E}">
        <p14:creationId xmlns:p14="http://schemas.microsoft.com/office/powerpoint/2010/main" val="40532855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970386" y="556390"/>
            <a:ext cx="59474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3600" kern="0" spc="0" dirty="0">
                <a:solidFill>
                  <a:schemeClr val="bg1"/>
                </a:solidFill>
                <a:effectLst/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Ⅰ. </a:t>
            </a:r>
            <a:r>
              <a:rPr lang="ko-KR" altLang="en-US" sz="3600" kern="0" spc="0" dirty="0">
                <a:solidFill>
                  <a:schemeClr val="bg1"/>
                </a:solidFill>
                <a:effectLst/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사울의 사명과 변화</a:t>
            </a:r>
            <a:r>
              <a:rPr lang="en-US" altLang="ko-KR" sz="3600" kern="0" spc="0" dirty="0">
                <a:solidFill>
                  <a:schemeClr val="bg1"/>
                </a:solidFill>
                <a:effectLst/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(10-14)</a:t>
            </a:r>
            <a:endParaRPr lang="ko-KR" altLang="en-US" sz="3600" kern="0" spc="0" dirty="0">
              <a:solidFill>
                <a:schemeClr val="bg1"/>
              </a:solidFill>
              <a:effectLst/>
              <a:latin typeface="KoPubWorld돋움체 Bold" panose="00000800000000000000" pitchFamily="2" charset="-127"/>
              <a:ea typeface="KoPubWorld돋움체 Bold" panose="00000800000000000000" pitchFamily="2" charset="-127"/>
              <a:cs typeface="KoPubWorld돋움체 Bold" panose="00000800000000000000" pitchFamily="2" charset="-127"/>
            </a:endParaRP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95A5F8B0-3C21-4322-A86B-44496E5CA53B}"/>
              </a:ext>
            </a:extLst>
          </p:cNvPr>
          <p:cNvSpPr/>
          <p:nvPr/>
        </p:nvSpPr>
        <p:spPr>
          <a:xfrm>
            <a:off x="1057343" y="1271590"/>
            <a:ext cx="10077313" cy="646331"/>
          </a:xfrm>
          <a:prstGeom prst="rect">
            <a:avLst/>
          </a:prstGeom>
          <a:solidFill>
            <a:schemeClr val="bg1">
              <a:lumMod val="5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9A9CB8C-6D59-4D36-B319-BDDB23DEB3A2}"/>
              </a:ext>
            </a:extLst>
          </p:cNvPr>
          <p:cNvSpPr txBox="1"/>
          <p:nvPr/>
        </p:nvSpPr>
        <p:spPr>
          <a:xfrm>
            <a:off x="1208655" y="1369187"/>
            <a:ext cx="31566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산돌명조B" panose="02020804000101010101" pitchFamily="18" charset="-127"/>
                <a:ea typeface="산돌명조B" panose="02020804000101010101" pitchFamily="18" charset="-127"/>
                <a:cs typeface="+mn-cs"/>
              </a:rPr>
              <a:t>1. </a:t>
            </a:r>
            <a:r>
              <a:rPr kumimoji="0" lang="ko-KR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산돌명조B" panose="02020804000101010101" pitchFamily="18" charset="-127"/>
                <a:ea typeface="산돌명조B" panose="02020804000101010101" pitchFamily="18" charset="-127"/>
                <a:cs typeface="+mn-cs"/>
              </a:rPr>
              <a:t>하나님의 음성</a:t>
            </a: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산돌명조B" panose="02020804000101010101" pitchFamily="18" charset="-127"/>
                <a:ea typeface="산돌명조B" panose="02020804000101010101" pitchFamily="18" charset="-127"/>
                <a:cs typeface="+mn-cs"/>
              </a:rPr>
              <a:t>(10-12)</a:t>
            </a:r>
            <a:endParaRPr kumimoji="0" lang="ko-KR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산돌명조B" panose="02020804000101010101" pitchFamily="18" charset="-127"/>
              <a:ea typeface="산돌명조B" panose="02020804000101010101" pitchFamily="18" charset="-127"/>
              <a:cs typeface="+mn-cs"/>
            </a:endParaRP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D88709B7-93B9-414A-B6E6-B1CCF1078F2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5495" r="94945">
                        <a14:foregroundMark x1="7473" y1="28352" x2="5604" y2="31209"/>
                        <a14:foregroundMark x1="90769" y1="50330" x2="91429" y2="52857"/>
                        <a14:foregroundMark x1="92527" y1="69890" x2="94945" y2="6879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343" y="4814476"/>
            <a:ext cx="1477526" cy="147752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2D289A1-1D7F-4FD6-B13D-7C8480B52C7F}"/>
              </a:ext>
            </a:extLst>
          </p:cNvPr>
          <p:cNvSpPr txBox="1"/>
          <p:nvPr/>
        </p:nvSpPr>
        <p:spPr>
          <a:xfrm>
            <a:off x="3935895" y="2742161"/>
            <a:ext cx="7198761" cy="887422"/>
          </a:xfrm>
          <a:prstGeom prst="rect">
            <a:avLst/>
          </a:prstGeom>
          <a:noFill/>
        </p:spPr>
        <p:txBody>
          <a:bodyPr wrap="square" tIns="0" rtlCol="0">
            <a:spAutoFit/>
          </a:bodyPr>
          <a:lstStyle/>
          <a:p>
            <a:pPr marL="457200" marR="0" lvl="0" indent="-457200" algn="l" defTabSz="914400" rtl="0" eaLnBrk="1" fontAlgn="base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+mj-lt"/>
              <a:buAutoNum type="arabicParenR"/>
              <a:tabLst>
                <a:tab pos="442913" algn="l"/>
              </a:tabLst>
              <a:defRPr/>
            </a:pPr>
            <a:r>
              <a:rPr lang="ko-KR" altLang="en-US" sz="2400" b="1" dirty="0" err="1">
                <a:solidFill>
                  <a:prstClr val="white">
                    <a:lumMod val="95000"/>
                  </a:prst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아나니아에게</a:t>
            </a:r>
            <a:r>
              <a:rPr lang="ko-KR" altLang="en-US" sz="2400" b="1" dirty="0">
                <a:solidFill>
                  <a:prstClr val="white">
                    <a:lumMod val="95000"/>
                  </a:prst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주어진 환상</a:t>
            </a:r>
            <a:r>
              <a:rPr lang="en-US" altLang="ko-KR" sz="2400" b="1" dirty="0">
                <a:solidFill>
                  <a:prstClr val="white">
                    <a:lumMod val="95000"/>
                  </a:prst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(10-11)</a:t>
            </a:r>
          </a:p>
          <a:p>
            <a:pPr marL="457200" marR="0" lvl="0" indent="-457200" algn="l" defTabSz="914400" rtl="0" eaLnBrk="1" fontAlgn="base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+mj-lt"/>
              <a:buAutoNum type="arabicParenR"/>
              <a:tabLst>
                <a:tab pos="442913" algn="l"/>
              </a:tabLst>
              <a:defRPr/>
            </a:pPr>
            <a:r>
              <a:rPr lang="ko-KR" altLang="en-US" sz="2400" b="1" dirty="0">
                <a:solidFill>
                  <a:prstClr val="white">
                    <a:lumMod val="95000"/>
                  </a:prst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사울이 </a:t>
            </a:r>
            <a:r>
              <a:rPr lang="ko-KR" altLang="en-US" sz="2400" b="1" dirty="0" err="1">
                <a:solidFill>
                  <a:prstClr val="white">
                    <a:lumMod val="95000"/>
                  </a:prst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다메섹에</a:t>
            </a:r>
            <a:r>
              <a:rPr lang="ko-KR" altLang="en-US" sz="2400" b="1" dirty="0">
                <a:solidFill>
                  <a:prstClr val="white">
                    <a:lumMod val="95000"/>
                  </a:prst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있는 이유</a:t>
            </a:r>
            <a:r>
              <a:rPr lang="en-US" altLang="ko-KR" sz="2400" b="1" dirty="0">
                <a:solidFill>
                  <a:prstClr val="white">
                    <a:lumMod val="95000"/>
                  </a:prst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(12)</a:t>
            </a:r>
            <a:endParaRPr lang="ko-KR" altLang="en-US" sz="2400" b="1" dirty="0">
              <a:solidFill>
                <a:prstClr val="white">
                  <a:lumMod val="95000"/>
                </a:prstClr>
              </a:solidFill>
              <a:latin typeface="산돌명조B" panose="02020804000101010101" pitchFamily="18" charset="-127"/>
              <a:ea typeface="산돌명조B" panose="020208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4372623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970386" y="556390"/>
            <a:ext cx="59474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3600" kern="0" spc="0" dirty="0">
                <a:solidFill>
                  <a:schemeClr val="bg1"/>
                </a:solidFill>
                <a:effectLst/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Ⅰ. </a:t>
            </a:r>
            <a:r>
              <a:rPr lang="ko-KR" altLang="en-US" sz="3600" kern="0" spc="0" dirty="0">
                <a:solidFill>
                  <a:schemeClr val="bg1"/>
                </a:solidFill>
                <a:effectLst/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사울의 사명과 변화</a:t>
            </a:r>
            <a:r>
              <a:rPr lang="en-US" altLang="ko-KR" sz="3600" kern="0" spc="0" dirty="0">
                <a:solidFill>
                  <a:schemeClr val="bg1"/>
                </a:solidFill>
                <a:effectLst/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(10-14)</a:t>
            </a:r>
            <a:endParaRPr lang="ko-KR" altLang="en-US" sz="3600" kern="0" spc="0" dirty="0">
              <a:solidFill>
                <a:schemeClr val="bg1"/>
              </a:solidFill>
              <a:effectLst/>
              <a:latin typeface="KoPubWorld돋움체 Bold" panose="00000800000000000000" pitchFamily="2" charset="-127"/>
              <a:ea typeface="KoPubWorld돋움체 Bold" panose="00000800000000000000" pitchFamily="2" charset="-127"/>
              <a:cs typeface="KoPubWorld돋움체 Bold" panose="00000800000000000000" pitchFamily="2" charset="-127"/>
            </a:endParaRP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95A5F8B0-3C21-4322-A86B-44496E5CA53B}"/>
              </a:ext>
            </a:extLst>
          </p:cNvPr>
          <p:cNvSpPr/>
          <p:nvPr/>
        </p:nvSpPr>
        <p:spPr>
          <a:xfrm>
            <a:off x="1057343" y="1271590"/>
            <a:ext cx="10077313" cy="646331"/>
          </a:xfrm>
          <a:prstGeom prst="rect">
            <a:avLst/>
          </a:prstGeom>
          <a:solidFill>
            <a:schemeClr val="bg1">
              <a:lumMod val="5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9A9CB8C-6D59-4D36-B319-BDDB23DEB3A2}"/>
              </a:ext>
            </a:extLst>
          </p:cNvPr>
          <p:cNvSpPr txBox="1"/>
          <p:nvPr/>
        </p:nvSpPr>
        <p:spPr>
          <a:xfrm>
            <a:off x="1208655" y="1369187"/>
            <a:ext cx="37112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산돌명조B" panose="02020804000101010101" pitchFamily="18" charset="-127"/>
                <a:ea typeface="산돌명조B" panose="02020804000101010101" pitchFamily="18" charset="-127"/>
                <a:cs typeface="+mn-cs"/>
              </a:rPr>
              <a:t>1. </a:t>
            </a:r>
            <a:r>
              <a:rPr kumimoji="0" lang="ko-KR" alt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산돌명조B" panose="02020804000101010101" pitchFamily="18" charset="-127"/>
                <a:ea typeface="산돌명조B" panose="02020804000101010101" pitchFamily="18" charset="-127"/>
                <a:cs typeface="+mn-cs"/>
              </a:rPr>
              <a:t>아나니아의</a:t>
            </a:r>
            <a:r>
              <a:rPr kumimoji="0" lang="ko-KR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산돌명조B" panose="02020804000101010101" pitchFamily="18" charset="-127"/>
                <a:ea typeface="산돌명조B" panose="02020804000101010101" pitchFamily="18" charset="-127"/>
                <a:cs typeface="+mn-cs"/>
              </a:rPr>
              <a:t> 두려움</a:t>
            </a: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산돌명조B" panose="02020804000101010101" pitchFamily="18" charset="-127"/>
                <a:ea typeface="산돌명조B" panose="02020804000101010101" pitchFamily="18" charset="-127"/>
                <a:cs typeface="+mn-cs"/>
              </a:rPr>
              <a:t>(13-14)</a:t>
            </a:r>
            <a:endParaRPr kumimoji="0" lang="ko-KR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산돌명조B" panose="02020804000101010101" pitchFamily="18" charset="-127"/>
              <a:ea typeface="산돌명조B" panose="02020804000101010101" pitchFamily="18" charset="-127"/>
              <a:cs typeface="+mn-cs"/>
            </a:endParaRP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D88709B7-93B9-414A-B6E6-B1CCF1078F2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5495" r="94945">
                        <a14:foregroundMark x1="7473" y1="28352" x2="5604" y2="31209"/>
                        <a14:foregroundMark x1="90769" y1="50330" x2="91429" y2="52857"/>
                        <a14:foregroundMark x1="92527" y1="69890" x2="94945" y2="6879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343" y="4814476"/>
            <a:ext cx="1477526" cy="147752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2D289A1-1D7F-4FD6-B13D-7C8480B52C7F}"/>
              </a:ext>
            </a:extLst>
          </p:cNvPr>
          <p:cNvSpPr txBox="1"/>
          <p:nvPr/>
        </p:nvSpPr>
        <p:spPr>
          <a:xfrm>
            <a:off x="3935895" y="2742161"/>
            <a:ext cx="7198761" cy="887422"/>
          </a:xfrm>
          <a:prstGeom prst="rect">
            <a:avLst/>
          </a:prstGeom>
          <a:noFill/>
        </p:spPr>
        <p:txBody>
          <a:bodyPr wrap="square" tIns="0" rtlCol="0">
            <a:spAutoFit/>
          </a:bodyPr>
          <a:lstStyle/>
          <a:p>
            <a:pPr marL="457200" marR="0" lvl="0" indent="-457200" algn="l" defTabSz="914400" rtl="0" eaLnBrk="1" fontAlgn="base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+mj-lt"/>
              <a:buAutoNum type="arabicParenR"/>
              <a:tabLst>
                <a:tab pos="442913" algn="l"/>
              </a:tabLst>
              <a:defRPr/>
            </a:pPr>
            <a:r>
              <a:rPr lang="ko-KR" altLang="en-US" sz="2400" b="1" dirty="0">
                <a:solidFill>
                  <a:prstClr val="white">
                    <a:lumMod val="95000"/>
                  </a:prst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사울의 악명</a:t>
            </a:r>
            <a:r>
              <a:rPr lang="en-US" altLang="ko-KR" sz="2400" b="1" dirty="0">
                <a:solidFill>
                  <a:prstClr val="white">
                    <a:lumMod val="95000"/>
                  </a:prst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(13)</a:t>
            </a:r>
          </a:p>
          <a:p>
            <a:pPr marL="457200" marR="0" lvl="0" indent="-457200" algn="l" defTabSz="914400" rtl="0" eaLnBrk="1" fontAlgn="base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+mj-lt"/>
              <a:buAutoNum type="arabicParenR"/>
              <a:tabLst>
                <a:tab pos="442913" algn="l"/>
              </a:tabLst>
              <a:defRPr/>
            </a:pPr>
            <a:r>
              <a:rPr lang="ko-KR" altLang="en-US" sz="2400" b="1" dirty="0" err="1">
                <a:solidFill>
                  <a:prstClr val="white">
                    <a:lumMod val="95000"/>
                  </a:prst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아나니아의</a:t>
            </a:r>
            <a:r>
              <a:rPr lang="ko-KR" altLang="en-US" sz="2400" b="1" dirty="0">
                <a:solidFill>
                  <a:prstClr val="white">
                    <a:lumMod val="95000"/>
                  </a:prst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망설임</a:t>
            </a:r>
            <a:r>
              <a:rPr lang="en-US" altLang="ko-KR" sz="2400" b="1" dirty="0">
                <a:solidFill>
                  <a:prstClr val="white">
                    <a:lumMod val="95000"/>
                  </a:prst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(14)</a:t>
            </a:r>
            <a:endParaRPr lang="ko-KR" altLang="en-US" sz="2400" b="1" dirty="0">
              <a:solidFill>
                <a:prstClr val="white">
                  <a:lumMod val="95000"/>
                </a:prstClr>
              </a:solidFill>
              <a:latin typeface="산돌명조B" panose="02020804000101010101" pitchFamily="18" charset="-127"/>
              <a:ea typeface="산돌명조B" panose="020208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9586983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970386" y="556390"/>
            <a:ext cx="67521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3600" kern="0" dirty="0">
                <a:solidFill>
                  <a:schemeClr val="bg1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Ⅱ. </a:t>
            </a:r>
            <a:r>
              <a:rPr lang="ko-KR" altLang="en-US" sz="3600" kern="0" dirty="0" err="1">
                <a:solidFill>
                  <a:schemeClr val="bg1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아나니아와</a:t>
            </a:r>
            <a:r>
              <a:rPr lang="ko-KR" altLang="en-US" sz="3600" kern="0" dirty="0">
                <a:solidFill>
                  <a:schemeClr val="bg1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 사울의 만남</a:t>
            </a:r>
            <a:r>
              <a:rPr lang="en-US" altLang="ko-KR" sz="3600" kern="0" dirty="0">
                <a:solidFill>
                  <a:schemeClr val="bg1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(15-19)</a:t>
            </a:r>
            <a:endParaRPr lang="ko-KR" altLang="en-US" sz="3600" kern="0" dirty="0">
              <a:solidFill>
                <a:schemeClr val="bg1"/>
              </a:solidFill>
              <a:latin typeface="KoPubWorld돋움체 Bold" panose="00000800000000000000" pitchFamily="2" charset="-127"/>
              <a:ea typeface="KoPubWorld돋움체 Bold" panose="00000800000000000000" pitchFamily="2" charset="-127"/>
              <a:cs typeface="KoPubWorld돋움체 Bold" panose="00000800000000000000" pitchFamily="2" charset="-127"/>
            </a:endParaRP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95A5F8B0-3C21-4322-A86B-44496E5CA53B}"/>
              </a:ext>
            </a:extLst>
          </p:cNvPr>
          <p:cNvSpPr/>
          <p:nvPr/>
        </p:nvSpPr>
        <p:spPr>
          <a:xfrm>
            <a:off x="1057343" y="1271590"/>
            <a:ext cx="10077313" cy="646331"/>
          </a:xfrm>
          <a:prstGeom prst="rect">
            <a:avLst/>
          </a:prstGeom>
          <a:solidFill>
            <a:schemeClr val="bg1">
              <a:lumMod val="5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9A9CB8C-6D59-4D36-B319-BDDB23DEB3A2}"/>
              </a:ext>
            </a:extLst>
          </p:cNvPr>
          <p:cNvSpPr txBox="1"/>
          <p:nvPr/>
        </p:nvSpPr>
        <p:spPr>
          <a:xfrm>
            <a:off x="1208655" y="1369187"/>
            <a:ext cx="31566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산돌명조B" panose="02020804000101010101" pitchFamily="18" charset="-127"/>
                <a:ea typeface="산돌명조B" panose="02020804000101010101" pitchFamily="18" charset="-127"/>
                <a:cs typeface="+mn-cs"/>
              </a:rPr>
              <a:t>1. </a:t>
            </a:r>
            <a:r>
              <a:rPr kumimoji="0" lang="ko-KR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산돌명조B" panose="02020804000101010101" pitchFamily="18" charset="-127"/>
                <a:ea typeface="산돌명조B" panose="02020804000101010101" pitchFamily="18" charset="-127"/>
                <a:cs typeface="+mn-cs"/>
              </a:rPr>
              <a:t>하나님의 계획</a:t>
            </a: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산돌명조B" panose="02020804000101010101" pitchFamily="18" charset="-127"/>
                <a:ea typeface="산돌명조B" panose="02020804000101010101" pitchFamily="18" charset="-127"/>
                <a:cs typeface="+mn-cs"/>
              </a:rPr>
              <a:t>(15-16)</a:t>
            </a:r>
            <a:endParaRPr kumimoji="0" lang="ko-KR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산돌명조B" panose="02020804000101010101" pitchFamily="18" charset="-127"/>
              <a:ea typeface="산돌명조B" panose="02020804000101010101" pitchFamily="18" charset="-127"/>
              <a:cs typeface="+mn-cs"/>
            </a:endParaRP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D88709B7-93B9-414A-B6E6-B1CCF1078F2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5495" r="94945">
                        <a14:foregroundMark x1="7473" y1="28352" x2="5604" y2="31209"/>
                        <a14:foregroundMark x1="90769" y1="50330" x2="91429" y2="52857"/>
                        <a14:foregroundMark x1="92527" y1="69890" x2="94945" y2="6879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343" y="4814476"/>
            <a:ext cx="1477526" cy="147752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2D289A1-1D7F-4FD6-B13D-7C8480B52C7F}"/>
              </a:ext>
            </a:extLst>
          </p:cNvPr>
          <p:cNvSpPr txBox="1"/>
          <p:nvPr/>
        </p:nvSpPr>
        <p:spPr>
          <a:xfrm>
            <a:off x="3935895" y="2742161"/>
            <a:ext cx="7198761" cy="887422"/>
          </a:xfrm>
          <a:prstGeom prst="rect">
            <a:avLst/>
          </a:prstGeom>
          <a:noFill/>
        </p:spPr>
        <p:txBody>
          <a:bodyPr wrap="square" tIns="0" rtlCol="0">
            <a:spAutoFit/>
          </a:bodyPr>
          <a:lstStyle/>
          <a:p>
            <a:pPr marL="457200" indent="-457200" fontAlgn="base">
              <a:spcBef>
                <a:spcPts val="800"/>
              </a:spcBef>
              <a:buFont typeface="+mj-lt"/>
              <a:buAutoNum type="arabicParenR"/>
              <a:tabLst>
                <a:tab pos="442913" algn="l"/>
              </a:tabLst>
              <a:defRPr/>
            </a:pPr>
            <a:r>
              <a:rPr kumimoji="0" lang="ko-KR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산돌명조B" panose="02020804000101010101" pitchFamily="18" charset="-127"/>
                <a:ea typeface="산돌명조B" panose="02020804000101010101" pitchFamily="18" charset="-127"/>
                <a:cs typeface="+mn-cs"/>
              </a:rPr>
              <a:t>사울이 택한 그릇임을 알림</a:t>
            </a:r>
            <a:r>
              <a:rPr kumimoji="0" lang="en-US" altLang="ko-KR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산돌명조B" panose="02020804000101010101" pitchFamily="18" charset="-127"/>
                <a:ea typeface="산돌명조B" panose="02020804000101010101" pitchFamily="18" charset="-127"/>
                <a:cs typeface="+mn-cs"/>
              </a:rPr>
              <a:t>(15)</a:t>
            </a:r>
          </a:p>
          <a:p>
            <a:pPr marL="457200" indent="-457200" fontAlgn="base">
              <a:spcBef>
                <a:spcPts val="800"/>
              </a:spcBef>
              <a:buFont typeface="+mj-lt"/>
              <a:buAutoNum type="arabicParenR"/>
              <a:tabLst>
                <a:tab pos="442913" algn="l"/>
              </a:tabLst>
              <a:defRPr/>
            </a:pPr>
            <a:r>
              <a:rPr lang="ko-KR" altLang="en-US" sz="2400" b="1" dirty="0">
                <a:solidFill>
                  <a:prstClr val="white">
                    <a:lumMod val="95000"/>
                  </a:prst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사울이 겪을 고난</a:t>
            </a:r>
            <a:r>
              <a:rPr lang="en-US" altLang="ko-KR" sz="2400" b="1" dirty="0">
                <a:solidFill>
                  <a:prstClr val="white">
                    <a:lumMod val="95000"/>
                  </a:prst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(16)</a:t>
            </a:r>
            <a:endParaRPr kumimoji="0" lang="ko-KR" altLang="en-US" sz="2400" b="1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산돌명조B" panose="02020804000101010101" pitchFamily="18" charset="-127"/>
              <a:ea typeface="산돌명조B" panose="02020804000101010101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454067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970386" y="556390"/>
            <a:ext cx="67521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3600" kern="0" dirty="0">
                <a:solidFill>
                  <a:schemeClr val="bg1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Ⅱ. </a:t>
            </a:r>
            <a:r>
              <a:rPr lang="ko-KR" altLang="en-US" sz="3600" kern="0" dirty="0" err="1">
                <a:solidFill>
                  <a:schemeClr val="bg1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아나니아와</a:t>
            </a:r>
            <a:r>
              <a:rPr lang="ko-KR" altLang="en-US" sz="3600" kern="0" dirty="0">
                <a:solidFill>
                  <a:schemeClr val="bg1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 사울의 만남</a:t>
            </a:r>
            <a:r>
              <a:rPr lang="en-US" altLang="ko-KR" sz="3600" kern="0" dirty="0">
                <a:solidFill>
                  <a:schemeClr val="bg1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(15-19)</a:t>
            </a:r>
            <a:endParaRPr lang="ko-KR" altLang="en-US" sz="3600" kern="0" dirty="0">
              <a:solidFill>
                <a:schemeClr val="bg1"/>
              </a:solidFill>
              <a:latin typeface="KoPubWorld돋움체 Bold" panose="00000800000000000000" pitchFamily="2" charset="-127"/>
              <a:ea typeface="KoPubWorld돋움체 Bold" panose="00000800000000000000" pitchFamily="2" charset="-127"/>
              <a:cs typeface="KoPubWorld돋움체 Bold" panose="00000800000000000000" pitchFamily="2" charset="-127"/>
            </a:endParaRP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95A5F8B0-3C21-4322-A86B-44496E5CA53B}"/>
              </a:ext>
            </a:extLst>
          </p:cNvPr>
          <p:cNvSpPr/>
          <p:nvPr/>
        </p:nvSpPr>
        <p:spPr>
          <a:xfrm>
            <a:off x="1057343" y="1271590"/>
            <a:ext cx="10077313" cy="646331"/>
          </a:xfrm>
          <a:prstGeom prst="rect">
            <a:avLst/>
          </a:prstGeom>
          <a:solidFill>
            <a:schemeClr val="bg1">
              <a:lumMod val="5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9A9CB8C-6D59-4D36-B319-BDDB23DEB3A2}"/>
              </a:ext>
            </a:extLst>
          </p:cNvPr>
          <p:cNvSpPr txBox="1"/>
          <p:nvPr/>
        </p:nvSpPr>
        <p:spPr>
          <a:xfrm>
            <a:off x="1208655" y="1369187"/>
            <a:ext cx="3433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산돌명조B" panose="02020804000101010101" pitchFamily="18" charset="-127"/>
                <a:ea typeface="산돌명조B" panose="02020804000101010101" pitchFamily="18" charset="-127"/>
                <a:cs typeface="+mn-cs"/>
              </a:rPr>
              <a:t>2. </a:t>
            </a:r>
            <a:r>
              <a:rPr kumimoji="0" lang="ko-KR" alt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산돌명조B" panose="02020804000101010101" pitchFamily="18" charset="-127"/>
                <a:ea typeface="산돌명조B" panose="02020804000101010101" pitchFamily="18" charset="-127"/>
                <a:cs typeface="+mn-cs"/>
              </a:rPr>
              <a:t>아나니아의</a:t>
            </a:r>
            <a:r>
              <a:rPr kumimoji="0" lang="ko-KR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산돌명조B" panose="02020804000101010101" pitchFamily="18" charset="-127"/>
                <a:ea typeface="산돌명조B" panose="02020804000101010101" pitchFamily="18" charset="-127"/>
                <a:cs typeface="+mn-cs"/>
              </a:rPr>
              <a:t> 순종</a:t>
            </a: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산돌명조B" panose="02020804000101010101" pitchFamily="18" charset="-127"/>
                <a:ea typeface="산돌명조B" panose="02020804000101010101" pitchFamily="18" charset="-127"/>
                <a:cs typeface="+mn-cs"/>
              </a:rPr>
              <a:t>(17-19)</a:t>
            </a:r>
            <a:endParaRPr kumimoji="0" lang="ko-KR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산돌명조B" panose="02020804000101010101" pitchFamily="18" charset="-127"/>
              <a:ea typeface="산돌명조B" panose="02020804000101010101" pitchFamily="18" charset="-127"/>
              <a:cs typeface="+mn-cs"/>
            </a:endParaRP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D88709B7-93B9-414A-B6E6-B1CCF1078F2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5495" r="94945">
                        <a14:foregroundMark x1="7473" y1="28352" x2="5604" y2="31209"/>
                        <a14:foregroundMark x1="90769" y1="50330" x2="91429" y2="52857"/>
                        <a14:foregroundMark x1="92527" y1="69890" x2="94945" y2="6879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343" y="4814476"/>
            <a:ext cx="1477526" cy="147752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2D289A1-1D7F-4FD6-B13D-7C8480B52C7F}"/>
              </a:ext>
            </a:extLst>
          </p:cNvPr>
          <p:cNvSpPr txBox="1"/>
          <p:nvPr/>
        </p:nvSpPr>
        <p:spPr>
          <a:xfrm>
            <a:off x="3935895" y="2742161"/>
            <a:ext cx="7198761" cy="887422"/>
          </a:xfrm>
          <a:prstGeom prst="rect">
            <a:avLst/>
          </a:prstGeom>
          <a:noFill/>
        </p:spPr>
        <p:txBody>
          <a:bodyPr wrap="square" tIns="0" rtlCol="0">
            <a:spAutoFit/>
          </a:bodyPr>
          <a:lstStyle/>
          <a:p>
            <a:pPr marL="457200" indent="-457200" fontAlgn="base">
              <a:spcBef>
                <a:spcPts val="800"/>
              </a:spcBef>
              <a:buFont typeface="+mj-lt"/>
              <a:buAutoNum type="arabicParenR"/>
              <a:tabLst>
                <a:tab pos="442913" algn="l"/>
              </a:tabLst>
              <a:defRPr/>
            </a:pPr>
            <a:r>
              <a:rPr kumimoji="0" lang="ko-KR" alt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산돌명조B" panose="02020804000101010101" pitchFamily="18" charset="-127"/>
                <a:ea typeface="산돌명조B" panose="02020804000101010101" pitchFamily="18" charset="-127"/>
                <a:cs typeface="+mn-cs"/>
              </a:rPr>
              <a:t>아나니아가</a:t>
            </a:r>
            <a:r>
              <a:rPr kumimoji="0" lang="ko-KR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산돌명조B" panose="02020804000101010101" pitchFamily="18" charset="-127"/>
                <a:ea typeface="산돌명조B" panose="02020804000101010101" pitchFamily="18" charset="-127"/>
                <a:cs typeface="+mn-cs"/>
              </a:rPr>
              <a:t> 사울에게 안수함</a:t>
            </a:r>
            <a:r>
              <a:rPr kumimoji="0" lang="en-US" altLang="ko-KR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산돌명조B" panose="02020804000101010101" pitchFamily="18" charset="-127"/>
                <a:ea typeface="산돌명조B" panose="02020804000101010101" pitchFamily="18" charset="-127"/>
                <a:cs typeface="+mn-cs"/>
              </a:rPr>
              <a:t>(17)</a:t>
            </a:r>
          </a:p>
          <a:p>
            <a:pPr marL="457200" indent="-457200" fontAlgn="base">
              <a:spcBef>
                <a:spcPts val="800"/>
              </a:spcBef>
              <a:buFont typeface="+mj-lt"/>
              <a:buAutoNum type="arabicParenR"/>
              <a:tabLst>
                <a:tab pos="442913" algn="l"/>
              </a:tabLst>
              <a:defRPr/>
            </a:pPr>
            <a:r>
              <a:rPr lang="ko-KR" altLang="en-US" sz="2400" b="1" dirty="0">
                <a:solidFill>
                  <a:prstClr val="white">
                    <a:lumMod val="95000"/>
                  </a:prst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사울의 시력 회복과 성령 충만</a:t>
            </a:r>
            <a:r>
              <a:rPr lang="en-US" altLang="ko-KR" sz="2400" b="1" dirty="0">
                <a:solidFill>
                  <a:prstClr val="white">
                    <a:lumMod val="95000"/>
                  </a:prst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(18-19)</a:t>
            </a:r>
            <a:endParaRPr kumimoji="0" lang="ko-KR" altLang="en-US" sz="2400" b="1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산돌명조B" panose="02020804000101010101" pitchFamily="18" charset="-127"/>
              <a:ea typeface="산돌명조B" panose="02020804000101010101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396898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970386" y="556390"/>
            <a:ext cx="59474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3600" kern="0" dirty="0">
                <a:solidFill>
                  <a:schemeClr val="bg1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Ⅲ. </a:t>
            </a:r>
            <a:r>
              <a:rPr lang="ko-KR" altLang="en-US" sz="3600" kern="0" dirty="0">
                <a:solidFill>
                  <a:schemeClr val="bg1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사울의 새로운 사명</a:t>
            </a:r>
            <a:r>
              <a:rPr lang="en-US" altLang="ko-KR" sz="3600" kern="0" dirty="0">
                <a:solidFill>
                  <a:schemeClr val="bg1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(19-22)</a:t>
            </a:r>
            <a:endParaRPr lang="ko-KR" altLang="en-US" sz="3600" kern="0" dirty="0">
              <a:solidFill>
                <a:schemeClr val="bg1"/>
              </a:solidFill>
              <a:latin typeface="KoPubWorld돋움체 Bold" panose="00000800000000000000" pitchFamily="2" charset="-127"/>
              <a:ea typeface="KoPubWorld돋움체 Bold" panose="00000800000000000000" pitchFamily="2" charset="-127"/>
              <a:cs typeface="KoPubWorld돋움체 Bold" panose="00000800000000000000" pitchFamily="2" charset="-127"/>
            </a:endParaRP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95A5F8B0-3C21-4322-A86B-44496E5CA53B}"/>
              </a:ext>
            </a:extLst>
          </p:cNvPr>
          <p:cNvSpPr/>
          <p:nvPr/>
        </p:nvSpPr>
        <p:spPr>
          <a:xfrm>
            <a:off x="1057343" y="1271590"/>
            <a:ext cx="10077313" cy="646331"/>
          </a:xfrm>
          <a:prstGeom prst="rect">
            <a:avLst/>
          </a:prstGeom>
          <a:solidFill>
            <a:schemeClr val="bg1">
              <a:lumMod val="5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9A9CB8C-6D59-4D36-B319-BDDB23DEB3A2}"/>
              </a:ext>
            </a:extLst>
          </p:cNvPr>
          <p:cNvSpPr txBox="1"/>
          <p:nvPr/>
        </p:nvSpPr>
        <p:spPr>
          <a:xfrm>
            <a:off x="1208655" y="1369187"/>
            <a:ext cx="32335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산돌명조B" panose="02020804000101010101" pitchFamily="18" charset="-127"/>
                <a:ea typeface="산돌명조B" panose="02020804000101010101" pitchFamily="18" charset="-127"/>
                <a:cs typeface="+mn-cs"/>
              </a:rPr>
              <a:t>1. </a:t>
            </a:r>
            <a:r>
              <a:rPr lang="ko-KR" altLang="en-US" sz="2400" dirty="0">
                <a:solidFill>
                  <a:prstClr val="white">
                    <a:lumMod val="95000"/>
                  </a:prst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회심 후의 사울</a:t>
            </a:r>
            <a:r>
              <a:rPr lang="en-US" altLang="ko-KR" sz="2400" dirty="0">
                <a:solidFill>
                  <a:prstClr val="white">
                    <a:lumMod val="95000"/>
                  </a:prst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(19-20)</a:t>
            </a:r>
            <a:endParaRPr kumimoji="0" lang="ko-KR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산돌명조B" panose="02020804000101010101" pitchFamily="18" charset="-127"/>
              <a:ea typeface="산돌명조B" panose="02020804000101010101" pitchFamily="18" charset="-127"/>
              <a:cs typeface="+mn-cs"/>
            </a:endParaRP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D88709B7-93B9-414A-B6E6-B1CCF1078F2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5495" r="94945">
                        <a14:foregroundMark x1="7473" y1="28352" x2="5604" y2="31209"/>
                        <a14:foregroundMark x1="90769" y1="50330" x2="91429" y2="52857"/>
                        <a14:foregroundMark x1="92527" y1="69890" x2="94945" y2="6879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343" y="4814476"/>
            <a:ext cx="1477526" cy="147752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2D289A1-1D7F-4FD6-B13D-7C8480B52C7F}"/>
              </a:ext>
            </a:extLst>
          </p:cNvPr>
          <p:cNvSpPr txBox="1"/>
          <p:nvPr/>
        </p:nvSpPr>
        <p:spPr>
          <a:xfrm>
            <a:off x="3935895" y="2742161"/>
            <a:ext cx="7198761" cy="887422"/>
          </a:xfrm>
          <a:prstGeom prst="rect">
            <a:avLst/>
          </a:prstGeom>
          <a:noFill/>
        </p:spPr>
        <p:txBody>
          <a:bodyPr wrap="square" tIns="0" rtlCol="0">
            <a:spAutoFit/>
          </a:bodyPr>
          <a:lstStyle/>
          <a:p>
            <a:pPr marL="457200" marR="0" lvl="0" indent="-457200" algn="l" defTabSz="914400" rtl="0" eaLnBrk="1" fontAlgn="base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+mj-lt"/>
              <a:buAutoNum type="arabicParenR"/>
              <a:tabLst>
                <a:tab pos="442913" algn="l"/>
              </a:tabLst>
              <a:defRPr/>
            </a:pPr>
            <a:r>
              <a:rPr kumimoji="0" lang="ko-KR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산돌명조B" panose="02020804000101010101" pitchFamily="18" charset="-127"/>
                <a:ea typeface="산돌명조B" panose="02020804000101010101" pitchFamily="18" charset="-127"/>
                <a:cs typeface="+mn-cs"/>
              </a:rPr>
              <a:t>사울이 식사 후 힘을 얻음</a:t>
            </a:r>
            <a:r>
              <a:rPr kumimoji="0" lang="en-US" altLang="ko-KR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산돌명조B" panose="02020804000101010101" pitchFamily="18" charset="-127"/>
                <a:ea typeface="산돌명조B" panose="02020804000101010101" pitchFamily="18" charset="-127"/>
                <a:cs typeface="+mn-cs"/>
              </a:rPr>
              <a:t>(19)</a:t>
            </a:r>
          </a:p>
          <a:p>
            <a:pPr marL="457200" marR="0" lvl="0" indent="-457200" algn="l" defTabSz="914400" rtl="0" eaLnBrk="1" fontAlgn="base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+mj-lt"/>
              <a:buAutoNum type="arabicParenR"/>
              <a:tabLst>
                <a:tab pos="442913" algn="l"/>
              </a:tabLst>
              <a:defRPr/>
            </a:pPr>
            <a:r>
              <a:rPr lang="ko-KR" altLang="en-US" sz="2400" b="1" dirty="0" err="1">
                <a:solidFill>
                  <a:prstClr val="white">
                    <a:lumMod val="95000"/>
                  </a:prst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다메섹에서의</a:t>
            </a:r>
            <a:r>
              <a:rPr lang="ko-KR" altLang="en-US" sz="2400" b="1" dirty="0">
                <a:solidFill>
                  <a:prstClr val="white">
                    <a:lumMod val="95000"/>
                  </a:prst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즉각적인 전도 활동</a:t>
            </a:r>
            <a:r>
              <a:rPr lang="en-US" altLang="ko-KR" sz="2400" b="1" dirty="0">
                <a:solidFill>
                  <a:prstClr val="white">
                    <a:lumMod val="95000"/>
                  </a:prst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(20)</a:t>
            </a:r>
          </a:p>
        </p:txBody>
      </p:sp>
    </p:spTree>
    <p:extLst>
      <p:ext uri="{BB962C8B-B14F-4D97-AF65-F5344CB8AC3E}">
        <p14:creationId xmlns:p14="http://schemas.microsoft.com/office/powerpoint/2010/main" val="313929027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970386" y="556390"/>
            <a:ext cx="59474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3600" kern="0" dirty="0">
                <a:solidFill>
                  <a:schemeClr val="bg1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Ⅲ. </a:t>
            </a:r>
            <a:r>
              <a:rPr lang="ko-KR" altLang="en-US" sz="3600" kern="0" dirty="0">
                <a:solidFill>
                  <a:schemeClr val="bg1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사울의 새로운 사명</a:t>
            </a:r>
            <a:r>
              <a:rPr lang="en-US" altLang="ko-KR" sz="3600" kern="0" dirty="0">
                <a:solidFill>
                  <a:schemeClr val="bg1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(19-22)</a:t>
            </a:r>
            <a:endParaRPr lang="ko-KR" altLang="en-US" sz="3600" kern="0" dirty="0">
              <a:solidFill>
                <a:schemeClr val="bg1"/>
              </a:solidFill>
              <a:latin typeface="KoPubWorld돋움체 Bold" panose="00000800000000000000" pitchFamily="2" charset="-127"/>
              <a:ea typeface="KoPubWorld돋움체 Bold" panose="00000800000000000000" pitchFamily="2" charset="-127"/>
              <a:cs typeface="KoPubWorld돋움체 Bold" panose="00000800000000000000" pitchFamily="2" charset="-127"/>
            </a:endParaRP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95A5F8B0-3C21-4322-A86B-44496E5CA53B}"/>
              </a:ext>
            </a:extLst>
          </p:cNvPr>
          <p:cNvSpPr/>
          <p:nvPr/>
        </p:nvSpPr>
        <p:spPr>
          <a:xfrm>
            <a:off x="1057343" y="1271590"/>
            <a:ext cx="10077313" cy="646331"/>
          </a:xfrm>
          <a:prstGeom prst="rect">
            <a:avLst/>
          </a:prstGeom>
          <a:solidFill>
            <a:schemeClr val="bg1">
              <a:lumMod val="5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9A9CB8C-6D59-4D36-B319-BDDB23DEB3A2}"/>
              </a:ext>
            </a:extLst>
          </p:cNvPr>
          <p:cNvSpPr txBox="1"/>
          <p:nvPr/>
        </p:nvSpPr>
        <p:spPr>
          <a:xfrm>
            <a:off x="1208655" y="1369187"/>
            <a:ext cx="31566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산돌명조B" panose="02020804000101010101" pitchFamily="18" charset="-127"/>
                <a:ea typeface="산돌명조B" panose="02020804000101010101" pitchFamily="18" charset="-127"/>
                <a:cs typeface="+mn-cs"/>
              </a:rPr>
              <a:t>2. </a:t>
            </a:r>
            <a:r>
              <a:rPr lang="ko-KR" altLang="en-US" sz="2400" dirty="0">
                <a:solidFill>
                  <a:prstClr val="white">
                    <a:lumMod val="95000"/>
                  </a:prst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사울의 담대함</a:t>
            </a:r>
            <a:r>
              <a:rPr lang="en-US" altLang="ko-KR" sz="2400" dirty="0">
                <a:solidFill>
                  <a:prstClr val="white">
                    <a:lumMod val="95000"/>
                  </a:prst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(21-22)</a:t>
            </a:r>
            <a:endParaRPr kumimoji="0" lang="ko-KR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산돌명조B" panose="02020804000101010101" pitchFamily="18" charset="-127"/>
              <a:ea typeface="산돌명조B" panose="02020804000101010101" pitchFamily="18" charset="-127"/>
              <a:cs typeface="+mn-cs"/>
            </a:endParaRP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D88709B7-93B9-414A-B6E6-B1CCF1078F2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5495" r="94945">
                        <a14:foregroundMark x1="7473" y1="28352" x2="5604" y2="31209"/>
                        <a14:foregroundMark x1="90769" y1="50330" x2="91429" y2="52857"/>
                        <a14:foregroundMark x1="92527" y1="69890" x2="94945" y2="6879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343" y="4814476"/>
            <a:ext cx="1477526" cy="147752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2D289A1-1D7F-4FD6-B13D-7C8480B52C7F}"/>
              </a:ext>
            </a:extLst>
          </p:cNvPr>
          <p:cNvSpPr txBox="1"/>
          <p:nvPr/>
        </p:nvSpPr>
        <p:spPr>
          <a:xfrm>
            <a:off x="3935895" y="2742161"/>
            <a:ext cx="7198761" cy="887422"/>
          </a:xfrm>
          <a:prstGeom prst="rect">
            <a:avLst/>
          </a:prstGeom>
          <a:noFill/>
        </p:spPr>
        <p:txBody>
          <a:bodyPr wrap="square" tIns="0" rtlCol="0">
            <a:spAutoFit/>
          </a:bodyPr>
          <a:lstStyle/>
          <a:p>
            <a:pPr marL="457200" marR="0" lvl="0" indent="-457200" algn="l" defTabSz="914400" rtl="0" eaLnBrk="1" fontAlgn="base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+mj-lt"/>
              <a:buAutoNum type="arabicParenR"/>
              <a:tabLst>
                <a:tab pos="442913" algn="l"/>
              </a:tabLst>
              <a:defRPr/>
            </a:pPr>
            <a:r>
              <a:rPr kumimoji="0" lang="ko-KR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산돌명조B" panose="02020804000101010101" pitchFamily="18" charset="-127"/>
                <a:ea typeface="산돌명조B" panose="02020804000101010101" pitchFamily="18" charset="-127"/>
                <a:cs typeface="+mn-cs"/>
              </a:rPr>
              <a:t>사울의 변화에 대한 사람들의 놀라움</a:t>
            </a:r>
            <a:r>
              <a:rPr kumimoji="0" lang="en-US" altLang="ko-KR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산돌명조B" panose="02020804000101010101" pitchFamily="18" charset="-127"/>
                <a:ea typeface="산돌명조B" panose="02020804000101010101" pitchFamily="18" charset="-127"/>
                <a:cs typeface="+mn-cs"/>
              </a:rPr>
              <a:t>(21)</a:t>
            </a:r>
          </a:p>
          <a:p>
            <a:pPr marL="457200" marR="0" lvl="0" indent="-457200" algn="l" defTabSz="914400" rtl="0" eaLnBrk="1" fontAlgn="base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+mj-lt"/>
              <a:buAutoNum type="arabicParenR"/>
              <a:tabLst>
                <a:tab pos="442913" algn="l"/>
              </a:tabLst>
              <a:defRPr/>
            </a:pPr>
            <a:r>
              <a:rPr lang="ko-KR" altLang="en-US" sz="2400" b="1" dirty="0">
                <a:solidFill>
                  <a:prstClr val="white">
                    <a:lumMod val="95000"/>
                  </a:prst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사울의 예수 그리스도 전파</a:t>
            </a:r>
            <a:r>
              <a:rPr lang="en-US" altLang="ko-KR" sz="2400" b="1" dirty="0">
                <a:solidFill>
                  <a:prstClr val="white">
                    <a:lumMod val="95000"/>
                  </a:prst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(22)</a:t>
            </a:r>
          </a:p>
        </p:txBody>
      </p:sp>
    </p:spTree>
    <p:extLst>
      <p:ext uri="{BB962C8B-B14F-4D97-AF65-F5344CB8AC3E}">
        <p14:creationId xmlns:p14="http://schemas.microsoft.com/office/powerpoint/2010/main" val="97679869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970386" y="556390"/>
            <a:ext cx="15263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600" b="0" i="0" u="none" strike="noStrike" kern="1200" cap="none" spc="0" normalizeH="0" baseline="0" noProof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KoPub돋움체 Bold" panose="02020603020101020101" pitchFamily="18" charset="-127"/>
                <a:ea typeface="KoPub돋움체 Bold" panose="02020603020101020101" pitchFamily="18" charset="-127"/>
                <a:cs typeface="+mn-cs"/>
              </a:rPr>
              <a:t>맺는 말</a:t>
            </a:r>
            <a:endParaRPr kumimoji="0" lang="ko-KR" altLang="en-US" sz="36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KoPub돋움체 Bold" panose="02020603020101020101" pitchFamily="18" charset="-127"/>
              <a:ea typeface="KoPub돋움체 Bold" panose="02020603020101020101" pitchFamily="18" charset="-127"/>
              <a:cs typeface="+mn-cs"/>
            </a:endParaRP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95A5F8B0-3C21-4322-A86B-44496E5CA53B}"/>
              </a:ext>
            </a:extLst>
          </p:cNvPr>
          <p:cNvSpPr/>
          <p:nvPr/>
        </p:nvSpPr>
        <p:spPr>
          <a:xfrm>
            <a:off x="1057343" y="1271590"/>
            <a:ext cx="10077313" cy="646331"/>
          </a:xfrm>
          <a:prstGeom prst="rect">
            <a:avLst/>
          </a:prstGeom>
          <a:solidFill>
            <a:schemeClr val="bg1">
              <a:lumMod val="5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9A9CB8C-6D59-4D36-B319-BDDB23DEB3A2}"/>
              </a:ext>
            </a:extLst>
          </p:cNvPr>
          <p:cNvSpPr txBox="1"/>
          <p:nvPr/>
        </p:nvSpPr>
        <p:spPr>
          <a:xfrm>
            <a:off x="1208655" y="1369187"/>
            <a:ext cx="28424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ts val="800"/>
              </a:spcBef>
              <a:tabLst>
                <a:tab pos="442913" algn="l"/>
              </a:tabLst>
              <a:defRPr/>
            </a:pP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산돌명조B" panose="02020804000101010101" pitchFamily="18" charset="-127"/>
                <a:ea typeface="산돌명조B" panose="02020804000101010101" pitchFamily="18" charset="-127"/>
                <a:cs typeface="+mn-cs"/>
              </a:rPr>
              <a:t>1. </a:t>
            </a:r>
            <a:r>
              <a:rPr lang="ko-KR" altLang="en-US" sz="2400" b="1" dirty="0">
                <a:solidFill>
                  <a:prstClr val="white">
                    <a:lumMod val="95000"/>
                  </a:prst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사울의 회심의 의미</a:t>
            </a:r>
            <a:endParaRPr kumimoji="0" lang="en-US" altLang="ko-KR" sz="2400" b="1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산돌명조B" panose="02020804000101010101" pitchFamily="18" charset="-127"/>
              <a:ea typeface="산돌명조B" panose="02020804000101010101" pitchFamily="18" charset="-127"/>
              <a:cs typeface="+mn-cs"/>
            </a:endParaRP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D88709B7-93B9-414A-B6E6-B1CCF1078F2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5495" r="94945">
                        <a14:foregroundMark x1="7473" y1="28352" x2="5604" y2="31209"/>
                        <a14:foregroundMark x1="90769" y1="50330" x2="91429" y2="52857"/>
                        <a14:foregroundMark x1="92527" y1="69890" x2="94945" y2="6879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343" y="4814476"/>
            <a:ext cx="1477526" cy="147752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2D289A1-1D7F-4FD6-B13D-7C8480B52C7F}"/>
              </a:ext>
            </a:extLst>
          </p:cNvPr>
          <p:cNvSpPr txBox="1"/>
          <p:nvPr/>
        </p:nvSpPr>
        <p:spPr>
          <a:xfrm>
            <a:off x="3935895" y="2742161"/>
            <a:ext cx="7198761" cy="887422"/>
          </a:xfrm>
          <a:prstGeom prst="rect">
            <a:avLst/>
          </a:prstGeom>
          <a:noFill/>
        </p:spPr>
        <p:txBody>
          <a:bodyPr wrap="square" tIns="0" rtlCol="0">
            <a:spAutoFit/>
          </a:bodyPr>
          <a:lstStyle/>
          <a:p>
            <a:pPr marL="457200" indent="-457200" fontAlgn="base">
              <a:spcBef>
                <a:spcPts val="800"/>
              </a:spcBef>
              <a:buFont typeface="+mj-lt"/>
              <a:buAutoNum type="arabicParenR"/>
              <a:tabLst>
                <a:tab pos="442913" algn="l"/>
              </a:tabLst>
              <a:defRPr/>
            </a:pPr>
            <a:r>
              <a:rPr lang="ko-KR" altLang="en-US" sz="2400" b="1" dirty="0">
                <a:solidFill>
                  <a:prstClr val="white">
                    <a:lumMod val="95000"/>
                  </a:prst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완전한 변화의 가능성</a:t>
            </a:r>
            <a:endParaRPr lang="en-US" altLang="ko-KR" sz="2400" b="1" dirty="0">
              <a:solidFill>
                <a:prstClr val="white">
                  <a:lumMod val="95000"/>
                </a:prstClr>
              </a:solidFill>
              <a:latin typeface="산돌명조B" panose="02020804000101010101" pitchFamily="18" charset="-127"/>
              <a:ea typeface="산돌명조B" panose="02020804000101010101" pitchFamily="18" charset="-127"/>
            </a:endParaRPr>
          </a:p>
          <a:p>
            <a:pPr marL="457200" indent="-457200" fontAlgn="base">
              <a:spcBef>
                <a:spcPts val="800"/>
              </a:spcBef>
              <a:buFont typeface="+mj-lt"/>
              <a:buAutoNum type="arabicParenR"/>
              <a:tabLst>
                <a:tab pos="442913" algn="l"/>
              </a:tabLst>
              <a:defRPr/>
            </a:pPr>
            <a:r>
              <a:rPr kumimoji="0" lang="ko-KR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산돌명조B" panose="02020804000101010101" pitchFamily="18" charset="-127"/>
                <a:ea typeface="산돌명조B" panose="02020804000101010101" pitchFamily="18" charset="-127"/>
                <a:cs typeface="+mn-cs"/>
              </a:rPr>
              <a:t>예수님의 주권과 인도하심</a:t>
            </a:r>
            <a:endParaRPr kumimoji="0" lang="en-US" altLang="ko-KR" sz="2400" b="1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산돌명조B" panose="02020804000101010101" pitchFamily="18" charset="-127"/>
              <a:ea typeface="산돌명조B" panose="02020804000101010101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9878148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970386" y="556390"/>
            <a:ext cx="15263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600" b="0" i="0" u="none" strike="noStrike" kern="1200" cap="none" spc="0" normalizeH="0" baseline="0" noProof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KoPub돋움체 Bold" panose="02020603020101020101" pitchFamily="18" charset="-127"/>
                <a:ea typeface="KoPub돋움체 Bold" panose="02020603020101020101" pitchFamily="18" charset="-127"/>
                <a:cs typeface="+mn-cs"/>
              </a:rPr>
              <a:t>맺는 말</a:t>
            </a:r>
            <a:endParaRPr kumimoji="0" lang="ko-KR" altLang="en-US" sz="36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KoPub돋움체 Bold" panose="02020603020101020101" pitchFamily="18" charset="-127"/>
              <a:ea typeface="KoPub돋움체 Bold" panose="02020603020101020101" pitchFamily="18" charset="-127"/>
              <a:cs typeface="+mn-cs"/>
            </a:endParaRP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95A5F8B0-3C21-4322-A86B-44496E5CA53B}"/>
              </a:ext>
            </a:extLst>
          </p:cNvPr>
          <p:cNvSpPr/>
          <p:nvPr/>
        </p:nvSpPr>
        <p:spPr>
          <a:xfrm>
            <a:off x="1057343" y="1271590"/>
            <a:ext cx="10077313" cy="646331"/>
          </a:xfrm>
          <a:prstGeom prst="rect">
            <a:avLst/>
          </a:prstGeom>
          <a:solidFill>
            <a:schemeClr val="bg1">
              <a:lumMod val="5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9A9CB8C-6D59-4D36-B319-BDDB23DEB3A2}"/>
              </a:ext>
            </a:extLst>
          </p:cNvPr>
          <p:cNvSpPr txBox="1"/>
          <p:nvPr/>
        </p:nvSpPr>
        <p:spPr>
          <a:xfrm>
            <a:off x="1208655" y="1369187"/>
            <a:ext cx="30396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ts val="800"/>
              </a:spcBef>
              <a:tabLst>
                <a:tab pos="442913" algn="l"/>
              </a:tabLst>
              <a:defRPr/>
            </a:pP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산돌명조B" panose="02020804000101010101" pitchFamily="18" charset="-127"/>
                <a:ea typeface="산돌명조B" panose="02020804000101010101" pitchFamily="18" charset="-127"/>
                <a:cs typeface="+mn-cs"/>
              </a:rPr>
              <a:t>2. </a:t>
            </a:r>
            <a:r>
              <a:rPr lang="ko-KR" altLang="en-US" sz="2400" b="1" dirty="0">
                <a:solidFill>
                  <a:prstClr val="white">
                    <a:lumMod val="95000"/>
                  </a:prst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박해자에서 전도자로</a:t>
            </a:r>
            <a:endParaRPr kumimoji="0" lang="en-US" altLang="ko-KR" sz="2400" b="1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산돌명조B" panose="02020804000101010101" pitchFamily="18" charset="-127"/>
              <a:ea typeface="산돌명조B" panose="02020804000101010101" pitchFamily="18" charset="-127"/>
              <a:cs typeface="+mn-cs"/>
            </a:endParaRP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D88709B7-93B9-414A-B6E6-B1CCF1078F2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5495" r="94945">
                        <a14:foregroundMark x1="7473" y1="28352" x2="5604" y2="31209"/>
                        <a14:foregroundMark x1="90769" y1="50330" x2="91429" y2="52857"/>
                        <a14:foregroundMark x1="92527" y1="69890" x2="94945" y2="6879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343" y="4814476"/>
            <a:ext cx="1477526" cy="147752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2D289A1-1D7F-4FD6-B13D-7C8480B52C7F}"/>
              </a:ext>
            </a:extLst>
          </p:cNvPr>
          <p:cNvSpPr txBox="1"/>
          <p:nvPr/>
        </p:nvSpPr>
        <p:spPr>
          <a:xfrm>
            <a:off x="3935895" y="2742161"/>
            <a:ext cx="7198761" cy="887422"/>
          </a:xfrm>
          <a:prstGeom prst="rect">
            <a:avLst/>
          </a:prstGeom>
          <a:noFill/>
        </p:spPr>
        <p:txBody>
          <a:bodyPr wrap="square" tIns="0" rtlCol="0">
            <a:spAutoFit/>
          </a:bodyPr>
          <a:lstStyle/>
          <a:p>
            <a:pPr marL="457200" indent="-457200" fontAlgn="base">
              <a:spcBef>
                <a:spcPts val="800"/>
              </a:spcBef>
              <a:buFont typeface="+mj-lt"/>
              <a:buAutoNum type="arabicParenR"/>
              <a:tabLst>
                <a:tab pos="442913" algn="l"/>
              </a:tabLst>
              <a:defRPr/>
            </a:pPr>
            <a:r>
              <a:rPr lang="ko-KR" altLang="en-US" sz="2400" b="1" dirty="0">
                <a:solidFill>
                  <a:prstClr val="white">
                    <a:lumMod val="95000"/>
                  </a:prst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하나님의 선택</a:t>
            </a:r>
            <a:endParaRPr lang="en-US" altLang="ko-KR" sz="2400" b="1" dirty="0">
              <a:solidFill>
                <a:prstClr val="white">
                  <a:lumMod val="95000"/>
                </a:prstClr>
              </a:solidFill>
              <a:latin typeface="산돌명조B" panose="02020804000101010101" pitchFamily="18" charset="-127"/>
              <a:ea typeface="산돌명조B" panose="02020804000101010101" pitchFamily="18" charset="-127"/>
            </a:endParaRPr>
          </a:p>
          <a:p>
            <a:pPr marL="457200" indent="-457200" fontAlgn="base">
              <a:spcBef>
                <a:spcPts val="800"/>
              </a:spcBef>
              <a:buFont typeface="+mj-lt"/>
              <a:buAutoNum type="arabicParenR"/>
              <a:tabLst>
                <a:tab pos="442913" algn="l"/>
              </a:tabLst>
              <a:defRPr/>
            </a:pPr>
            <a:r>
              <a:rPr kumimoji="0" lang="ko-KR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산돌명조B" panose="02020804000101010101" pitchFamily="18" charset="-127"/>
                <a:ea typeface="산돌명조B" panose="02020804000101010101" pitchFamily="18" charset="-127"/>
                <a:cs typeface="+mn-cs"/>
              </a:rPr>
              <a:t>하나님은 제자들을 통해 주권적으로 역사하신다</a:t>
            </a:r>
            <a:r>
              <a:rPr kumimoji="0" lang="en-US" altLang="ko-KR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산돌명조B" panose="02020804000101010101" pitchFamily="18" charset="-127"/>
                <a:ea typeface="산돌명조B" panose="02020804000101010101" pitchFamily="18" charset="-127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239018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>
          <a:extLst>
            <a:ext uri="{FF2B5EF4-FFF2-40B4-BE49-F238E27FC236}">
              <a16:creationId xmlns:a16="http://schemas.microsoft.com/office/drawing/2014/main" id="{BF8A7461-8F83-3264-9A42-64DCE21883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5">
            <a:extLst>
              <a:ext uri="{FF2B5EF4-FFF2-40B4-BE49-F238E27FC236}">
                <a16:creationId xmlns:a16="http://schemas.microsoft.com/office/drawing/2014/main" id="{C908618B-E24A-9A11-D56D-81010FF40485}"/>
              </a:ext>
            </a:extLst>
          </p:cNvPr>
          <p:cNvSpPr txBox="1"/>
          <p:nvPr/>
        </p:nvSpPr>
        <p:spPr>
          <a:xfrm>
            <a:off x="982100" y="1536194"/>
            <a:ext cx="9269247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할렐루야 </a:t>
            </a:r>
            <a:r>
              <a:rPr lang="ko-KR" altLang="en-US" sz="4000" b="1" dirty="0" err="1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찬양하세</a:t>
            </a:r>
            <a:b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</a:b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내 모든 죄 사함 받고</a:t>
            </a:r>
            <a:b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</a:b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주 예수와 동행하니</a:t>
            </a:r>
            <a:b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</a:b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그 어디나 하늘나라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3514137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FB363963-D76A-4BE1-9DBC-D1B0963FA7F8}"/>
              </a:ext>
            </a:extLst>
          </p:cNvPr>
          <p:cNvSpPr/>
          <p:nvPr/>
        </p:nvSpPr>
        <p:spPr>
          <a:xfrm>
            <a:off x="1703388" y="1052513"/>
            <a:ext cx="334134" cy="945252"/>
          </a:xfrm>
          <a:prstGeom prst="rect">
            <a:avLst/>
          </a:prstGeom>
          <a:solidFill>
            <a:srgbClr val="B59E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2037522" y="1052513"/>
            <a:ext cx="17171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spc="-150" dirty="0" err="1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파송찬양</a:t>
            </a:r>
            <a:endParaRPr lang="ko-KR" altLang="en-US" sz="3600" spc="-150" dirty="0">
              <a:solidFill>
                <a:schemeClr val="bg1">
                  <a:lumMod val="95000"/>
                </a:schemeClr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9E86D6-6CD7-46AC-8849-7C403EB1B925}"/>
              </a:ext>
            </a:extLst>
          </p:cNvPr>
          <p:cNvSpPr txBox="1"/>
          <p:nvPr/>
        </p:nvSpPr>
        <p:spPr>
          <a:xfrm>
            <a:off x="2037522" y="1629271"/>
            <a:ext cx="2348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pc="300" dirty="0">
                <a:solidFill>
                  <a:schemeClr val="bg1">
                    <a:lumMod val="85000"/>
                  </a:schemeClr>
                </a:solidFill>
              </a:rPr>
              <a:t>Sacrifice Praise</a:t>
            </a:r>
            <a:endParaRPr lang="ko-KR" altLang="en-US" spc="3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8F609BC-A60D-4430-B3FF-C05C78027C6B}"/>
              </a:ext>
            </a:extLst>
          </p:cNvPr>
          <p:cNvSpPr txBox="1"/>
          <p:nvPr/>
        </p:nvSpPr>
        <p:spPr>
          <a:xfrm>
            <a:off x="4444804" y="2967335"/>
            <a:ext cx="33025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5400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말씀하시면</a:t>
            </a:r>
          </a:p>
        </p:txBody>
      </p:sp>
      <p:pic>
        <p:nvPicPr>
          <p:cNvPr id="10" name="Picture 4" descr="Choir, Gospel, People, Group, Standing">
            <a:extLst>
              <a:ext uri="{FF2B5EF4-FFF2-40B4-BE49-F238E27FC236}">
                <a16:creationId xmlns:a16="http://schemas.microsoft.com/office/drawing/2014/main" id="{321DDB5D-D8CA-47A7-AA24-870F4770CC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rgbClr val="70AD47">
                <a:shade val="45000"/>
                <a:satMod val="135000"/>
              </a:srgb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000" b="96471" l="8735" r="92470">
                        <a14:foregroundMark x1="28916" y1="32647" x2="35542" y2="8235"/>
                        <a14:foregroundMark x1="45181" y1="25000" x2="46687" y2="14412"/>
                        <a14:foregroundMark x1="46687" y1="14412" x2="51205" y2="7647"/>
                        <a14:foregroundMark x1="64759" y1="19412" x2="70783" y2="22059"/>
                        <a14:foregroundMark x1="74096" y1="17941" x2="80422" y2="36471"/>
                        <a14:foregroundMark x1="76807" y1="15588" x2="85542" y2="9706"/>
                        <a14:foregroundMark x1="85542" y1="9706" x2="85542" y2="8235"/>
                        <a14:foregroundMark x1="71386" y1="9412" x2="70783" y2="13529"/>
                        <a14:foregroundMark x1="81325" y1="27353" x2="81325" y2="24706"/>
                        <a14:foregroundMark x1="57229" y1="5000" x2="59639" y2="7941"/>
                        <a14:foregroundMark x1="55723" y1="12353" x2="54819" y2="16176"/>
                        <a14:foregroundMark x1="26506" y1="21471" x2="26807" y2="25588"/>
                        <a14:foregroundMark x1="21084" y1="41471" x2="22590" y2="46471"/>
                        <a14:foregroundMark x1="35542" y1="41765" x2="38253" y2="46176"/>
                        <a14:foregroundMark x1="58735" y1="46471" x2="58434" y2="40882"/>
                        <a14:foregroundMark x1="76807" y1="48529" x2="76205" y2="43235"/>
                        <a14:foregroundMark x1="88253" y1="40882" x2="92470" y2="37353"/>
                        <a14:foregroundMark x1="9036" y1="36176" x2="11446" y2="39118"/>
                        <a14:foregroundMark x1="25904" y1="92353" x2="26506" y2="95882"/>
                        <a14:foregroundMark x1="34940" y1="96471" x2="37952" y2="96471"/>
                        <a14:foregroundMark x1="16566" y1="96176" x2="17771" y2="9617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0044" y="4691879"/>
            <a:ext cx="1087407" cy="111360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7153250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p47"/>
          <p:cNvSpPr txBox="1"/>
          <p:nvPr/>
        </p:nvSpPr>
        <p:spPr>
          <a:xfrm>
            <a:off x="938780" y="1536194"/>
            <a:ext cx="9132320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R="0" lv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주님 말씀 하시면 내가 나아가리다</a:t>
            </a:r>
          </a:p>
          <a:p>
            <a:pPr marR="0" lv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주님 뜻이 아니면 내가 </a:t>
            </a:r>
            <a:r>
              <a:rPr lang="ko-KR" altLang="en-US" sz="4000" b="1" dirty="0" err="1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멈춰서리다</a:t>
            </a:r>
            <a:endParaRPr lang="ko-KR" altLang="en-US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 marR="0" lv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나의 가고 서는 것 주님 뜻에 있으니</a:t>
            </a:r>
          </a:p>
          <a:p>
            <a:pPr marR="0" lv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오 주님 나를 </a:t>
            </a:r>
            <a:r>
              <a:rPr lang="ko-KR" altLang="en-US" sz="4000" b="1" dirty="0" err="1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이끄소서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  <p:sp>
        <p:nvSpPr>
          <p:cNvPr id="405" name="Google Shape;405;p47"/>
          <p:cNvSpPr/>
          <p:nvPr/>
        </p:nvSpPr>
        <p:spPr>
          <a:xfrm>
            <a:off x="0" y="-5570"/>
            <a:ext cx="395536" cy="36004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406" name="Google Shape;406;p47"/>
          <p:cNvSpPr txBox="1"/>
          <p:nvPr/>
        </p:nvSpPr>
        <p:spPr>
          <a:xfrm>
            <a:off x="594827" y="-31960"/>
            <a:ext cx="6097554" cy="619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32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말씀하시면</a:t>
            </a:r>
            <a:endParaRPr sz="3200" b="1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48"/>
          <p:cNvSpPr txBox="1"/>
          <p:nvPr/>
        </p:nvSpPr>
        <p:spPr>
          <a:xfrm>
            <a:off x="917515" y="1074529"/>
            <a:ext cx="7938519" cy="5632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R="0" lv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뜻 하신 그곳에 나 있기 원합니다</a:t>
            </a:r>
          </a:p>
          <a:p>
            <a:pPr marR="0" lv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이끄시는 대로 순종하며 살리니</a:t>
            </a:r>
          </a:p>
          <a:p>
            <a:pPr marR="0" lv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연약한 내 영혼 통하여 일하소서</a:t>
            </a:r>
          </a:p>
          <a:p>
            <a:pPr marR="0" lv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주님 나라와 그 뜻을 위하여</a:t>
            </a:r>
            <a:endParaRPr lang="en-US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 marR="0" lv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 marR="0" lv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오 주님 나를 </a:t>
            </a:r>
            <a:r>
              <a:rPr lang="ko-KR" altLang="en-US" sz="4000" b="1" dirty="0" err="1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이끄소서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FB363963-D76A-4BE1-9DBC-D1B0963FA7F8}"/>
              </a:ext>
            </a:extLst>
          </p:cNvPr>
          <p:cNvSpPr/>
          <p:nvPr/>
        </p:nvSpPr>
        <p:spPr>
          <a:xfrm>
            <a:off x="1703388" y="1052513"/>
            <a:ext cx="334134" cy="945252"/>
          </a:xfrm>
          <a:prstGeom prst="rect">
            <a:avLst/>
          </a:prstGeom>
          <a:solidFill>
            <a:srgbClr val="A8CE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2037522" y="1052513"/>
            <a:ext cx="10695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축도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9E86D6-6CD7-46AC-8849-7C403EB1B925}"/>
              </a:ext>
            </a:extLst>
          </p:cNvPr>
          <p:cNvSpPr txBox="1"/>
          <p:nvPr/>
        </p:nvSpPr>
        <p:spPr>
          <a:xfrm>
            <a:off x="2037522" y="1629271"/>
            <a:ext cx="18341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pc="300" dirty="0">
                <a:solidFill>
                  <a:schemeClr val="bg1">
                    <a:lumMod val="85000"/>
                  </a:schemeClr>
                </a:solidFill>
              </a:rPr>
              <a:t>Benediction</a:t>
            </a:r>
            <a:endParaRPr lang="ko-KR" altLang="en-US" spc="3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8F609BC-A60D-4430-B3FF-C05C78027C6B}"/>
              </a:ext>
            </a:extLst>
          </p:cNvPr>
          <p:cNvSpPr txBox="1"/>
          <p:nvPr/>
        </p:nvSpPr>
        <p:spPr>
          <a:xfrm>
            <a:off x="4358184" y="2967335"/>
            <a:ext cx="34756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5400" dirty="0" err="1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박상도</a:t>
            </a:r>
            <a:r>
              <a:rPr lang="ko-KR" altLang="en-US" sz="5400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목사</a:t>
            </a:r>
          </a:p>
        </p:txBody>
      </p:sp>
      <p:pic>
        <p:nvPicPr>
          <p:cNvPr id="12" name="Picture 4" descr="Choir, Gospel, People, Group, Standing">
            <a:extLst>
              <a:ext uri="{FF2B5EF4-FFF2-40B4-BE49-F238E27FC236}">
                <a16:creationId xmlns:a16="http://schemas.microsoft.com/office/drawing/2014/main" id="{5CC8055B-E2E1-4A2B-B18C-C531877E1A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duotone>
              <a:srgbClr val="70AD47">
                <a:shade val="45000"/>
                <a:satMod val="135000"/>
              </a:srgb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000" b="96471" l="8735" r="92470">
                        <a14:foregroundMark x1="28916" y1="32647" x2="35542" y2="8235"/>
                        <a14:foregroundMark x1="45181" y1="25000" x2="46687" y2="14412"/>
                        <a14:foregroundMark x1="46687" y1="14412" x2="51205" y2="7647"/>
                        <a14:foregroundMark x1="64759" y1="19412" x2="70783" y2="22059"/>
                        <a14:foregroundMark x1="74096" y1="17941" x2="80422" y2="36471"/>
                        <a14:foregroundMark x1="76807" y1="15588" x2="85542" y2="9706"/>
                        <a14:foregroundMark x1="85542" y1="9706" x2="85542" y2="8235"/>
                        <a14:foregroundMark x1="71386" y1="9412" x2="70783" y2="13529"/>
                        <a14:foregroundMark x1="81325" y1="27353" x2="81325" y2="24706"/>
                        <a14:foregroundMark x1="57229" y1="5000" x2="59639" y2="7941"/>
                        <a14:foregroundMark x1="55723" y1="12353" x2="54819" y2="16176"/>
                        <a14:foregroundMark x1="26506" y1="21471" x2="26807" y2="25588"/>
                        <a14:foregroundMark x1="21084" y1="41471" x2="22590" y2="46471"/>
                        <a14:foregroundMark x1="35542" y1="41765" x2="38253" y2="46176"/>
                        <a14:foregroundMark x1="58735" y1="46471" x2="58434" y2="40882"/>
                        <a14:foregroundMark x1="76807" y1="48529" x2="76205" y2="43235"/>
                        <a14:foregroundMark x1="88253" y1="40882" x2="92470" y2="37353"/>
                        <a14:foregroundMark x1="9036" y1="36176" x2="11446" y2="39118"/>
                        <a14:foregroundMark x1="25904" y1="92353" x2="26506" y2="95882"/>
                        <a14:foregroundMark x1="34940" y1="96471" x2="37952" y2="96471"/>
                        <a14:foregroundMark x1="16566" y1="96176" x2="17771" y2="9617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0044" y="4691879"/>
            <a:ext cx="1087407" cy="1113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35555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D8F609BC-A60D-4430-B3FF-C05C78027C6B}"/>
              </a:ext>
            </a:extLst>
          </p:cNvPr>
          <p:cNvSpPr txBox="1"/>
          <p:nvPr/>
        </p:nvSpPr>
        <p:spPr>
          <a:xfrm>
            <a:off x="4176244" y="2706686"/>
            <a:ext cx="383951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6000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성도간 교제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C5433F5-3CD8-474D-BB0B-FCFAC40BA338}"/>
              </a:ext>
            </a:extLst>
          </p:cNvPr>
          <p:cNvSpPr txBox="1"/>
          <p:nvPr/>
        </p:nvSpPr>
        <p:spPr>
          <a:xfrm>
            <a:off x="5041866" y="3689650"/>
            <a:ext cx="21082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Adobe 명조 Std M" panose="02020600000000000000" pitchFamily="18" charset="-127"/>
                <a:ea typeface="Adobe 명조 Std M" panose="02020600000000000000" pitchFamily="18" charset="-127"/>
              </a:rPr>
              <a:t>Refreshment</a:t>
            </a:r>
            <a:endParaRPr lang="ko-KR" altLang="en-US" sz="2400" dirty="0">
              <a:solidFill>
                <a:schemeClr val="bg1">
                  <a:lumMod val="85000"/>
                </a:schemeClr>
              </a:solidFill>
              <a:latin typeface="Adobe 명조 Std M" panose="02020600000000000000" pitchFamily="18" charset="-127"/>
              <a:ea typeface="Adobe 명조 Std M" panose="02020600000000000000" pitchFamily="18" charset="-127"/>
            </a:endParaRPr>
          </a:p>
        </p:txBody>
      </p:sp>
      <p:pic>
        <p:nvPicPr>
          <p:cNvPr id="11" name="Picture 2" descr="http://pds39.cafe.daum.net/image/11/cafe/2007/07/07/20/25/468f780be3cd9">
            <a:extLst>
              <a:ext uri="{FF2B5EF4-FFF2-40B4-BE49-F238E27FC236}">
                <a16:creationId xmlns:a16="http://schemas.microsoft.com/office/drawing/2014/main" id="{12397FCF-59F6-4843-8A4F-939FC06B440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prstClr val="black"/>
              <a:prstClr val="white">
                <a:lumMod val="95000"/>
                <a:tint val="45000"/>
                <a:satMod val="400000"/>
              </a:prst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6016" b="82422" l="1270" r="97266">
                        <a14:foregroundMark x1="58496" y1="76953" x2="56152" y2="76563"/>
                        <a14:foregroundMark x1="47266" y1="70833" x2="48730" y2="77083"/>
                        <a14:foregroundMark x1="40625" y1="72656" x2="41699" y2="78125"/>
                        <a14:foregroundMark x1="47363" y1="79818" x2="49023" y2="75391"/>
                        <a14:foregroundMark x1="46484" y1="77995" x2="46973" y2="72656"/>
                        <a14:foregroundMark x1="1367" y1="71615" x2="13379" y2="71615"/>
                        <a14:foregroundMark x1="13379" y1="71615" x2="31738" y2="70703"/>
                        <a14:foregroundMark x1="31738" y1="70703" x2="32129" y2="70703"/>
                        <a14:foregroundMark x1="2734" y1="76693" x2="1660" y2="79818"/>
                        <a14:foregroundMark x1="50391" y1="71615" x2="56543" y2="73047"/>
                        <a14:foregroundMark x1="49707" y1="80599" x2="55566" y2="80599"/>
                        <a14:foregroundMark x1="55566" y1="80599" x2="56445" y2="80469"/>
                        <a14:foregroundMark x1="59473" y1="73828" x2="68164" y2="72917"/>
                        <a14:foregroundMark x1="63672" y1="79036" x2="72754" y2="79036"/>
                        <a14:foregroundMark x1="68359" y1="74479" x2="74414" y2="74479"/>
                        <a14:foregroundMark x1="74414" y1="74479" x2="77051" y2="74349"/>
                        <a14:foregroundMark x1="75586" y1="75391" x2="84863" y2="74089"/>
                        <a14:foregroundMark x1="87109" y1="80599" x2="91699" y2="79167"/>
                        <a14:foregroundMark x1="91113" y1="75651" x2="97168" y2="73828"/>
                        <a14:foregroundMark x1="97168" y1="73828" x2="97266" y2="73828"/>
                      </a14:backgroundRemoval>
                    </a14:imgEffect>
                    <a14:imgEffect>
                      <a14:saturation sat="84000"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64058" b="15347"/>
          <a:stretch/>
        </p:blipFill>
        <p:spPr bwMode="auto">
          <a:xfrm>
            <a:off x="1620078" y="5446355"/>
            <a:ext cx="9144000" cy="1412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79139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5"/>
          <p:cNvSpPr txBox="1"/>
          <p:nvPr/>
        </p:nvSpPr>
        <p:spPr>
          <a:xfrm>
            <a:off x="982100" y="1536194"/>
            <a:ext cx="9269247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주의 얼굴 뵙기 전에</a:t>
            </a:r>
            <a:b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</a:b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멀리 뵈던 하늘 나라</a:t>
            </a:r>
            <a:b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</a:b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내 맘속에 이뤄지니</a:t>
            </a:r>
            <a:b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</a:b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날로 </a:t>
            </a:r>
            <a:r>
              <a:rPr lang="ko-KR" altLang="en-US" sz="4000" b="1" dirty="0" err="1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날로</a:t>
            </a: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 </a:t>
            </a:r>
            <a:r>
              <a:rPr lang="ko-KR" altLang="en-US" sz="4000" b="1" dirty="0" err="1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가깝도다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>
          <a:extLst>
            <a:ext uri="{FF2B5EF4-FFF2-40B4-BE49-F238E27FC236}">
              <a16:creationId xmlns:a16="http://schemas.microsoft.com/office/drawing/2014/main" id="{BF8A7461-8F83-3264-9A42-64DCE21883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5">
            <a:extLst>
              <a:ext uri="{FF2B5EF4-FFF2-40B4-BE49-F238E27FC236}">
                <a16:creationId xmlns:a16="http://schemas.microsoft.com/office/drawing/2014/main" id="{C908618B-E24A-9A11-D56D-81010FF40485}"/>
              </a:ext>
            </a:extLst>
          </p:cNvPr>
          <p:cNvSpPr txBox="1"/>
          <p:nvPr/>
        </p:nvSpPr>
        <p:spPr>
          <a:xfrm>
            <a:off x="982100" y="1536194"/>
            <a:ext cx="9269247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높은 산이 </a:t>
            </a:r>
            <a:r>
              <a:rPr lang="ko-KR" altLang="en-US" sz="4000" b="1" dirty="0" err="1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거친들이</a:t>
            </a:r>
            <a:b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</a:b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초막이나 궁궐이나</a:t>
            </a:r>
            <a:b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</a:b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내 주 예수 모신 곳이</a:t>
            </a:r>
            <a:b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</a:b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그 어디나 하늘나라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131020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5"/>
          <p:cNvSpPr txBox="1"/>
          <p:nvPr/>
        </p:nvSpPr>
        <p:spPr>
          <a:xfrm>
            <a:off x="982100" y="1536194"/>
            <a:ext cx="9269247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할렐루야 </a:t>
            </a:r>
            <a:r>
              <a:rPr lang="ko-KR" altLang="en-US" sz="4000" b="1" dirty="0" err="1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찬양하세</a:t>
            </a:r>
            <a:b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</a:b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내 모든 죄 사함 받고</a:t>
            </a:r>
            <a:b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</a:b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주 예수와 동행하니</a:t>
            </a:r>
            <a:b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</a:b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</a:rPr>
              <a:t>그 어디나 하늘나라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094016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8"/>
          <p:cNvSpPr/>
          <p:nvPr/>
        </p:nvSpPr>
        <p:spPr>
          <a:xfrm>
            <a:off x="0" y="-5570"/>
            <a:ext cx="395536" cy="36004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29" name="Google Shape;129;p8"/>
          <p:cNvSpPr txBox="1"/>
          <p:nvPr/>
        </p:nvSpPr>
        <p:spPr>
          <a:xfrm>
            <a:off x="594827" y="-31960"/>
            <a:ext cx="6097554" cy="619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32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예수 열방의 소망</a:t>
            </a:r>
            <a:endParaRPr sz="3200" b="1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8"/>
          <p:cNvSpPr txBox="1"/>
          <p:nvPr/>
        </p:nvSpPr>
        <p:spPr>
          <a:xfrm>
            <a:off x="1045984" y="1536194"/>
            <a:ext cx="9804434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예수 열방의 소망 예수 우리의 </a:t>
            </a:r>
            <a:r>
              <a:rPr lang="ko-KR" altLang="en-US" sz="4000" b="1" dirty="0" err="1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위로자</a:t>
            </a:r>
            <a:endParaRPr lang="ko-KR" altLang="en-US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주는 온 땅의 영원한 소망</a:t>
            </a: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예수 어둠 속의 빛 예수 변함없는 진리</a:t>
            </a: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주는 온 땅에 빛이 되시네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20426</TotalTime>
  <Words>1137</Words>
  <Application>Microsoft Office PowerPoint</Application>
  <PresentationFormat>와이드스크린</PresentationFormat>
  <Paragraphs>174</Paragraphs>
  <Slides>54</Slides>
  <Notes>26</Notes>
  <HiddenSlides>3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54</vt:i4>
      </vt:variant>
    </vt:vector>
  </HeadingPairs>
  <TitlesOfParts>
    <vt:vector size="63" baseType="lpstr">
      <vt:lpstr>Adobe 명조 Std M</vt:lpstr>
      <vt:lpstr>KoPubWorld돋움체 Bold</vt:lpstr>
      <vt:lpstr>KoPub돋움체 Bold</vt:lpstr>
      <vt:lpstr>맑은 고딕</vt:lpstr>
      <vt:lpstr>맑은 고딕</vt:lpstr>
      <vt:lpstr>산돌명조B</vt:lpstr>
      <vt:lpstr>Arial</vt:lpstr>
      <vt:lpstr>Wingdings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waydo</dc:creator>
  <cp:lastModifiedBy>A1122</cp:lastModifiedBy>
  <cp:revision>736</cp:revision>
  <dcterms:created xsi:type="dcterms:W3CDTF">2020-04-25T10:00:26Z</dcterms:created>
  <dcterms:modified xsi:type="dcterms:W3CDTF">2024-06-22T22:39:36Z</dcterms:modified>
</cp:coreProperties>
</file>