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  <p:sldId id="266" r:id="rId11"/>
    <p:sldId id="267" r:id="rId12"/>
    <p:sldId id="268" r:id="rId13"/>
    <p:sldId id="269" r:id="rId14"/>
  </p:sldIdLst>
  <p:sldSz cx="12192000" cy="6858000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39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44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dd, Eunju [CH]" userId="19fa4db5-0e14-4641-830d-e219af572a97" providerId="ADAL" clId="{C269DA77-D8A7-4604-9DC0-2A5197001C67}"/>
    <pc:docChg chg="undo custSel delSld modSld">
      <pc:chgData name="Todd, Eunju [CH]" userId="19fa4db5-0e14-4641-830d-e219af572a97" providerId="ADAL" clId="{C269DA77-D8A7-4604-9DC0-2A5197001C67}" dt="2025-01-23T12:18:36.020" v="325"/>
      <pc:docMkLst>
        <pc:docMk/>
      </pc:docMkLst>
      <pc:sldChg chg="modSp mod">
        <pc:chgData name="Todd, Eunju [CH]" userId="19fa4db5-0e14-4641-830d-e219af572a97" providerId="ADAL" clId="{C269DA77-D8A7-4604-9DC0-2A5197001C67}" dt="2025-01-23T11:45:19.565" v="5" actId="20577"/>
        <pc:sldMkLst>
          <pc:docMk/>
          <pc:sldMk cId="1882929941" sldId="256"/>
        </pc:sldMkLst>
        <pc:spChg chg="mod">
          <ac:chgData name="Todd, Eunju [CH]" userId="19fa4db5-0e14-4641-830d-e219af572a97" providerId="ADAL" clId="{C269DA77-D8A7-4604-9DC0-2A5197001C67}" dt="2025-01-23T11:44:56.612" v="1" actId="20577"/>
          <ac:spMkLst>
            <pc:docMk/>
            <pc:sldMk cId="1882929941" sldId="256"/>
            <ac:spMk id="2" creationId="{13B7858C-DCB5-4A48-82F8-C078511FFD55}"/>
          </ac:spMkLst>
        </pc:spChg>
        <pc:spChg chg="mod">
          <ac:chgData name="Todd, Eunju [CH]" userId="19fa4db5-0e14-4641-830d-e219af572a97" providerId="ADAL" clId="{C269DA77-D8A7-4604-9DC0-2A5197001C67}" dt="2025-01-23T11:45:16.237" v="4" actId="20577"/>
          <ac:spMkLst>
            <pc:docMk/>
            <pc:sldMk cId="1882929941" sldId="256"/>
            <ac:spMk id="3" creationId="{CB8858DE-A743-4D44-8FF8-136479137FC5}"/>
          </ac:spMkLst>
        </pc:spChg>
        <pc:spChg chg="mod">
          <ac:chgData name="Todd, Eunju [CH]" userId="19fa4db5-0e14-4641-830d-e219af572a97" providerId="ADAL" clId="{C269DA77-D8A7-4604-9DC0-2A5197001C67}" dt="2025-01-23T11:45:19.565" v="5" actId="20577"/>
          <ac:spMkLst>
            <pc:docMk/>
            <pc:sldMk cId="1882929941" sldId="256"/>
            <ac:spMk id="5" creationId="{4A62DB25-961E-4E61-9518-026E449AFBD0}"/>
          </ac:spMkLst>
        </pc:spChg>
      </pc:sldChg>
      <pc:sldChg chg="modSp mod">
        <pc:chgData name="Todd, Eunju [CH]" userId="19fa4db5-0e14-4641-830d-e219af572a97" providerId="ADAL" clId="{C269DA77-D8A7-4604-9DC0-2A5197001C67}" dt="2025-01-23T12:13:36.377" v="258" actId="167"/>
        <pc:sldMkLst>
          <pc:docMk/>
          <pc:sldMk cId="2742467530" sldId="257"/>
        </pc:sldMkLst>
        <pc:spChg chg="mod">
          <ac:chgData name="Todd, Eunju [CH]" userId="19fa4db5-0e14-4641-830d-e219af572a97" providerId="ADAL" clId="{C269DA77-D8A7-4604-9DC0-2A5197001C67}" dt="2025-01-23T11:45:27.170" v="6" actId="20577"/>
          <ac:spMkLst>
            <pc:docMk/>
            <pc:sldMk cId="2742467530" sldId="257"/>
            <ac:spMk id="2" creationId="{D642B6BB-1130-4B47-B3B3-DD63B2A7FBA4}"/>
          </ac:spMkLst>
        </pc:spChg>
        <pc:spChg chg="mod ord">
          <ac:chgData name="Todd, Eunju [CH]" userId="19fa4db5-0e14-4641-830d-e219af572a97" providerId="ADAL" clId="{C269DA77-D8A7-4604-9DC0-2A5197001C67}" dt="2025-01-23T12:13:27.530" v="256" actId="167"/>
          <ac:spMkLst>
            <pc:docMk/>
            <pc:sldMk cId="2742467530" sldId="257"/>
            <ac:spMk id="3" creationId="{6882E884-FB6E-46A4-9D07-D5B2668CE9BB}"/>
          </ac:spMkLst>
        </pc:spChg>
        <pc:spChg chg="mod">
          <ac:chgData name="Todd, Eunju [CH]" userId="19fa4db5-0e14-4641-830d-e219af572a97" providerId="ADAL" clId="{C269DA77-D8A7-4604-9DC0-2A5197001C67}" dt="2025-01-23T12:10:37.428" v="225"/>
          <ac:spMkLst>
            <pc:docMk/>
            <pc:sldMk cId="2742467530" sldId="257"/>
            <ac:spMk id="4" creationId="{6C5CC740-E479-44DE-9C61-1199F5205D99}"/>
          </ac:spMkLst>
        </pc:spChg>
        <pc:spChg chg="mod ord">
          <ac:chgData name="Todd, Eunju [CH]" userId="19fa4db5-0e14-4641-830d-e219af572a97" providerId="ADAL" clId="{C269DA77-D8A7-4604-9DC0-2A5197001C67}" dt="2025-01-23T12:13:36.377" v="258" actId="167"/>
          <ac:spMkLst>
            <pc:docMk/>
            <pc:sldMk cId="2742467530" sldId="257"/>
            <ac:spMk id="5" creationId="{DD8FE9D0-B807-5356-0693-5E3FF5EE36D0}"/>
          </ac:spMkLst>
        </pc:spChg>
      </pc:sldChg>
      <pc:sldChg chg="addSp delSp modSp mod">
        <pc:chgData name="Todd, Eunju [CH]" userId="19fa4db5-0e14-4641-830d-e219af572a97" providerId="ADAL" clId="{C269DA77-D8A7-4604-9DC0-2A5197001C67}" dt="2025-01-23T12:11:22.236" v="229" actId="1076"/>
        <pc:sldMkLst>
          <pc:docMk/>
          <pc:sldMk cId="1596943561" sldId="258"/>
        </pc:sldMkLst>
        <pc:spChg chg="mod">
          <ac:chgData name="Todd, Eunju [CH]" userId="19fa4db5-0e14-4641-830d-e219af572a97" providerId="ADAL" clId="{C269DA77-D8A7-4604-9DC0-2A5197001C67}" dt="2025-01-23T11:56:32.840" v="113" actId="20577"/>
          <ac:spMkLst>
            <pc:docMk/>
            <pc:sldMk cId="1596943561" sldId="258"/>
            <ac:spMk id="2" creationId="{608FA693-1614-47F3-864A-1B78CCDDB063}"/>
          </ac:spMkLst>
        </pc:spChg>
        <pc:spChg chg="mod">
          <ac:chgData name="Todd, Eunju [CH]" userId="19fa4db5-0e14-4641-830d-e219af572a97" providerId="ADAL" clId="{C269DA77-D8A7-4604-9DC0-2A5197001C67}" dt="2025-01-23T11:56:47.545" v="115" actId="20577"/>
          <ac:spMkLst>
            <pc:docMk/>
            <pc:sldMk cId="1596943561" sldId="258"/>
            <ac:spMk id="4" creationId="{B62113A8-1F0B-428C-82F7-07E4ADBC6869}"/>
          </ac:spMkLst>
        </pc:spChg>
        <pc:spChg chg="add del mod">
          <ac:chgData name="Todd, Eunju [CH]" userId="19fa4db5-0e14-4641-830d-e219af572a97" providerId="ADAL" clId="{C269DA77-D8A7-4604-9DC0-2A5197001C67}" dt="2025-01-23T11:56:29.261" v="111" actId="26606"/>
          <ac:spMkLst>
            <pc:docMk/>
            <pc:sldMk cId="1596943561" sldId="258"/>
            <ac:spMk id="5" creationId="{7213E409-827F-22C0-8FEE-AF67C8F3BAF6}"/>
          </ac:spMkLst>
        </pc:spChg>
        <pc:graphicFrameChg chg="add del mod">
          <ac:chgData name="Todd, Eunju [CH]" userId="19fa4db5-0e14-4641-830d-e219af572a97" providerId="ADAL" clId="{C269DA77-D8A7-4604-9DC0-2A5197001C67}" dt="2025-01-23T11:56:29.261" v="111" actId="26606"/>
          <ac:graphicFrameMkLst>
            <pc:docMk/>
            <pc:sldMk cId="1596943561" sldId="258"/>
            <ac:graphicFrameMk id="6" creationId="{16F6839C-6915-45E7-9264-FC24451AA886}"/>
          </ac:graphicFrameMkLst>
        </pc:graphicFrameChg>
        <pc:graphicFrameChg chg="add mod">
          <ac:chgData name="Todd, Eunju [CH]" userId="19fa4db5-0e14-4641-830d-e219af572a97" providerId="ADAL" clId="{C269DA77-D8A7-4604-9DC0-2A5197001C67}" dt="2025-01-23T12:11:22.236" v="229" actId="1076"/>
          <ac:graphicFrameMkLst>
            <pc:docMk/>
            <pc:sldMk cId="1596943561" sldId="258"/>
            <ac:graphicFrameMk id="8" creationId="{16F6839C-6915-45E7-9264-FC24451AA886}"/>
          </ac:graphicFrameMkLst>
        </pc:graphicFrameChg>
        <pc:graphicFrameChg chg="del">
          <ac:chgData name="Todd, Eunju [CH]" userId="19fa4db5-0e14-4641-830d-e219af572a97" providerId="ADAL" clId="{C269DA77-D8A7-4604-9DC0-2A5197001C67}" dt="2025-01-23T11:56:17.125" v="108" actId="478"/>
          <ac:graphicFrameMkLst>
            <pc:docMk/>
            <pc:sldMk cId="1596943561" sldId="258"/>
            <ac:graphicFrameMk id="9" creationId="{6ACFAC7C-3338-4E3B-AC16-B14460E3EFD9}"/>
          </ac:graphicFrameMkLst>
        </pc:graphicFrameChg>
      </pc:sldChg>
      <pc:sldChg chg="addSp delSp modSp mod">
        <pc:chgData name="Todd, Eunju [CH]" userId="19fa4db5-0e14-4641-830d-e219af572a97" providerId="ADAL" clId="{C269DA77-D8A7-4604-9DC0-2A5197001C67}" dt="2025-01-23T12:11:58.281" v="238"/>
        <pc:sldMkLst>
          <pc:docMk/>
          <pc:sldMk cId="458328288" sldId="259"/>
        </pc:sldMkLst>
        <pc:spChg chg="mod">
          <ac:chgData name="Todd, Eunju [CH]" userId="19fa4db5-0e14-4641-830d-e219af572a97" providerId="ADAL" clId="{C269DA77-D8A7-4604-9DC0-2A5197001C67}" dt="2025-01-23T12:11:30.377" v="230" actId="20577"/>
          <ac:spMkLst>
            <pc:docMk/>
            <pc:sldMk cId="458328288" sldId="259"/>
            <ac:spMk id="2" creationId="{AEFF67F6-43BC-4CF0-A2EC-A885D4C67B29}"/>
          </ac:spMkLst>
        </pc:spChg>
        <pc:spChg chg="mod">
          <ac:chgData name="Todd, Eunju [CH]" userId="19fa4db5-0e14-4641-830d-e219af572a97" providerId="ADAL" clId="{C269DA77-D8A7-4604-9DC0-2A5197001C67}" dt="2025-01-23T11:58:11.252" v="122" actId="20577"/>
          <ac:spMkLst>
            <pc:docMk/>
            <pc:sldMk cId="458328288" sldId="259"/>
            <ac:spMk id="4" creationId="{F791E0B2-0875-4E0E-ADA3-83082EB38D3F}"/>
          </ac:spMkLst>
        </pc:spChg>
        <pc:spChg chg="add del mod">
          <ac:chgData name="Todd, Eunju [CH]" userId="19fa4db5-0e14-4641-830d-e219af572a97" providerId="ADAL" clId="{C269DA77-D8A7-4604-9DC0-2A5197001C67}" dt="2025-01-23T11:58:04.629" v="119" actId="26606"/>
          <ac:spMkLst>
            <pc:docMk/>
            <pc:sldMk cId="458328288" sldId="259"/>
            <ac:spMk id="5" creationId="{F7318875-BF4D-EA82-6951-397E669BB052}"/>
          </ac:spMkLst>
        </pc:spChg>
        <pc:graphicFrameChg chg="add del mod">
          <ac:chgData name="Todd, Eunju [CH]" userId="19fa4db5-0e14-4641-830d-e219af572a97" providerId="ADAL" clId="{C269DA77-D8A7-4604-9DC0-2A5197001C67}" dt="2025-01-23T11:58:04.629" v="119" actId="26606"/>
          <ac:graphicFrameMkLst>
            <pc:docMk/>
            <pc:sldMk cId="458328288" sldId="259"/>
            <ac:graphicFrameMk id="6" creationId="{98C5B0E5-3477-44AD-B916-60CA584AD92E}"/>
          </ac:graphicFrameMkLst>
        </pc:graphicFrameChg>
        <pc:graphicFrameChg chg="add mod">
          <ac:chgData name="Todd, Eunju [CH]" userId="19fa4db5-0e14-4641-830d-e219af572a97" providerId="ADAL" clId="{C269DA77-D8A7-4604-9DC0-2A5197001C67}" dt="2025-01-23T12:11:58.281" v="238"/>
          <ac:graphicFrameMkLst>
            <pc:docMk/>
            <pc:sldMk cId="458328288" sldId="259"/>
            <ac:graphicFrameMk id="8" creationId="{98C5B0E5-3477-44AD-B916-60CA584AD92E}"/>
          </ac:graphicFrameMkLst>
        </pc:graphicFrameChg>
        <pc:graphicFrameChg chg="del">
          <ac:chgData name="Todd, Eunju [CH]" userId="19fa4db5-0e14-4641-830d-e219af572a97" providerId="ADAL" clId="{C269DA77-D8A7-4604-9DC0-2A5197001C67}" dt="2025-01-23T11:58:01.232" v="116" actId="478"/>
          <ac:graphicFrameMkLst>
            <pc:docMk/>
            <pc:sldMk cId="458328288" sldId="259"/>
            <ac:graphicFrameMk id="9" creationId="{2CAEB547-501D-4FB4-A47F-BEF9A047452A}"/>
          </ac:graphicFrameMkLst>
        </pc:graphicFrameChg>
      </pc:sldChg>
      <pc:sldChg chg="modSp mod">
        <pc:chgData name="Todd, Eunju [CH]" userId="19fa4db5-0e14-4641-830d-e219af572a97" providerId="ADAL" clId="{C269DA77-D8A7-4604-9DC0-2A5197001C67}" dt="2025-01-23T12:13:47.362" v="259" actId="14100"/>
        <pc:sldMkLst>
          <pc:docMk/>
          <pc:sldMk cId="2339679106" sldId="260"/>
        </pc:sldMkLst>
        <pc:spChg chg="mod">
          <ac:chgData name="Todd, Eunju [CH]" userId="19fa4db5-0e14-4641-830d-e219af572a97" providerId="ADAL" clId="{C269DA77-D8A7-4604-9DC0-2A5197001C67}" dt="2025-01-23T11:58:14.896" v="123" actId="20577"/>
          <ac:spMkLst>
            <pc:docMk/>
            <pc:sldMk cId="2339679106" sldId="260"/>
            <ac:spMk id="2" creationId="{4AC17AD3-B5D8-4471-9065-B2F32B505FD1}"/>
          </ac:spMkLst>
        </pc:spChg>
        <pc:spChg chg="mod">
          <ac:chgData name="Todd, Eunju [CH]" userId="19fa4db5-0e14-4641-830d-e219af572a97" providerId="ADAL" clId="{C269DA77-D8A7-4604-9DC0-2A5197001C67}" dt="2025-01-23T12:12:28.991" v="239" actId="255"/>
          <ac:spMkLst>
            <pc:docMk/>
            <pc:sldMk cId="2339679106" sldId="260"/>
            <ac:spMk id="3" creationId="{7A25C734-1606-4B0C-BE24-CC91ED33AA7C}"/>
          </ac:spMkLst>
        </pc:spChg>
        <pc:spChg chg="mod">
          <ac:chgData name="Todd, Eunju [CH]" userId="19fa4db5-0e14-4641-830d-e219af572a97" providerId="ADAL" clId="{C269DA77-D8A7-4604-9DC0-2A5197001C67}" dt="2025-01-23T12:00:08.818" v="135" actId="20577"/>
          <ac:spMkLst>
            <pc:docMk/>
            <pc:sldMk cId="2339679106" sldId="260"/>
            <ac:spMk id="4" creationId="{DEE00937-E8C0-417A-85F8-DBCBB397CA67}"/>
          </ac:spMkLst>
        </pc:spChg>
        <pc:spChg chg="mod">
          <ac:chgData name="Todd, Eunju [CH]" userId="19fa4db5-0e14-4641-830d-e219af572a97" providerId="ADAL" clId="{C269DA77-D8A7-4604-9DC0-2A5197001C67}" dt="2025-01-23T12:13:47.362" v="259" actId="14100"/>
          <ac:spMkLst>
            <pc:docMk/>
            <pc:sldMk cId="2339679106" sldId="260"/>
            <ac:spMk id="5" creationId="{DD1088BF-9D3B-B70E-FF3F-00ADDBB46860}"/>
          </ac:spMkLst>
        </pc:spChg>
      </pc:sldChg>
      <pc:sldChg chg="addSp delSp modSp mod">
        <pc:chgData name="Todd, Eunju [CH]" userId="19fa4db5-0e14-4641-830d-e219af572a97" providerId="ADAL" clId="{C269DA77-D8A7-4604-9DC0-2A5197001C67}" dt="2025-01-23T12:15:45.292" v="291" actId="208"/>
        <pc:sldMkLst>
          <pc:docMk/>
          <pc:sldMk cId="912882983" sldId="261"/>
        </pc:sldMkLst>
        <pc:spChg chg="mod">
          <ac:chgData name="Todd, Eunju [CH]" userId="19fa4db5-0e14-4641-830d-e219af572a97" providerId="ADAL" clId="{C269DA77-D8A7-4604-9DC0-2A5197001C67}" dt="2025-01-23T12:01:58.440" v="141" actId="20577"/>
          <ac:spMkLst>
            <pc:docMk/>
            <pc:sldMk cId="912882983" sldId="261"/>
            <ac:spMk id="2" creationId="{DB4E9A43-E3EA-497D-B9D7-F7A99E7B7C79}"/>
          </ac:spMkLst>
        </pc:spChg>
        <pc:spChg chg="mod">
          <ac:chgData name="Todd, Eunju [CH]" userId="19fa4db5-0e14-4641-830d-e219af572a97" providerId="ADAL" clId="{C269DA77-D8A7-4604-9DC0-2A5197001C67}" dt="2025-01-23T12:02:01.019" v="142" actId="20577"/>
          <ac:spMkLst>
            <pc:docMk/>
            <pc:sldMk cId="912882983" sldId="261"/>
            <ac:spMk id="4" creationId="{E047DBFF-C0DB-4E41-A320-BCACF263B6CB}"/>
          </ac:spMkLst>
        </pc:spChg>
        <pc:spChg chg="add del mod">
          <ac:chgData name="Todd, Eunju [CH]" userId="19fa4db5-0e14-4641-830d-e219af572a97" providerId="ADAL" clId="{C269DA77-D8A7-4604-9DC0-2A5197001C67}" dt="2025-01-23T12:01:42.531" v="139" actId="26606"/>
          <ac:spMkLst>
            <pc:docMk/>
            <pc:sldMk cId="912882983" sldId="261"/>
            <ac:spMk id="5" creationId="{746DDCBF-1BC9-4B28-064F-C535E8E8DFE3}"/>
          </ac:spMkLst>
        </pc:spChg>
        <pc:graphicFrameChg chg="add del mod">
          <ac:chgData name="Todd, Eunju [CH]" userId="19fa4db5-0e14-4641-830d-e219af572a97" providerId="ADAL" clId="{C269DA77-D8A7-4604-9DC0-2A5197001C67}" dt="2025-01-23T12:01:42.531" v="139" actId="26606"/>
          <ac:graphicFrameMkLst>
            <pc:docMk/>
            <pc:sldMk cId="912882983" sldId="261"/>
            <ac:graphicFrameMk id="6" creationId="{16F6839C-6915-45E7-9264-FC24451AA886}"/>
          </ac:graphicFrameMkLst>
        </pc:graphicFrameChg>
        <pc:graphicFrameChg chg="add mod">
          <ac:chgData name="Todd, Eunju [CH]" userId="19fa4db5-0e14-4641-830d-e219af572a97" providerId="ADAL" clId="{C269DA77-D8A7-4604-9DC0-2A5197001C67}" dt="2025-01-23T12:15:45.292" v="291" actId="208"/>
          <ac:graphicFrameMkLst>
            <pc:docMk/>
            <pc:sldMk cId="912882983" sldId="261"/>
            <ac:graphicFrameMk id="9" creationId="{16F6839C-6915-45E7-9264-FC24451AA886}"/>
          </ac:graphicFrameMkLst>
        </pc:graphicFrameChg>
        <pc:graphicFrameChg chg="del">
          <ac:chgData name="Todd, Eunju [CH]" userId="19fa4db5-0e14-4641-830d-e219af572a97" providerId="ADAL" clId="{C269DA77-D8A7-4604-9DC0-2A5197001C67}" dt="2025-01-23T12:01:38.306" v="136" actId="478"/>
          <ac:graphicFrameMkLst>
            <pc:docMk/>
            <pc:sldMk cId="912882983" sldId="261"/>
            <ac:graphicFrameMk id="10" creationId="{87EC42F4-E014-47DD-AF7C-878EF39CC178}"/>
          </ac:graphicFrameMkLst>
        </pc:graphicFrameChg>
      </pc:sldChg>
      <pc:sldChg chg="addSp delSp modSp mod">
        <pc:chgData name="Todd, Eunju [CH]" userId="19fa4db5-0e14-4641-830d-e219af572a97" providerId="ADAL" clId="{C269DA77-D8A7-4604-9DC0-2A5197001C67}" dt="2025-01-23T12:17:01.805" v="305" actId="1076"/>
        <pc:sldMkLst>
          <pc:docMk/>
          <pc:sldMk cId="352999869" sldId="262"/>
        </pc:sldMkLst>
        <pc:spChg chg="mod">
          <ac:chgData name="Todd, Eunju [CH]" userId="19fa4db5-0e14-4641-830d-e219af572a97" providerId="ADAL" clId="{C269DA77-D8A7-4604-9DC0-2A5197001C67}" dt="2025-01-23T12:15:59.419" v="292" actId="20577"/>
          <ac:spMkLst>
            <pc:docMk/>
            <pc:sldMk cId="352999869" sldId="262"/>
            <ac:spMk id="2" creationId="{7F18E71C-A154-4D7C-AC74-1C5CD56C3B4C}"/>
          </ac:spMkLst>
        </pc:spChg>
        <pc:spChg chg="mod">
          <ac:chgData name="Todd, Eunju [CH]" userId="19fa4db5-0e14-4641-830d-e219af572a97" providerId="ADAL" clId="{C269DA77-D8A7-4604-9DC0-2A5197001C67}" dt="2025-01-23T12:10:37.428" v="225"/>
          <ac:spMkLst>
            <pc:docMk/>
            <pc:sldMk cId="352999869" sldId="262"/>
            <ac:spMk id="4" creationId="{C8D82C59-3692-4CC7-9A19-026F64A3680A}"/>
          </ac:spMkLst>
        </pc:spChg>
        <pc:spChg chg="add del mod">
          <ac:chgData name="Todd, Eunju [CH]" userId="19fa4db5-0e14-4641-830d-e219af572a97" providerId="ADAL" clId="{C269DA77-D8A7-4604-9DC0-2A5197001C67}" dt="2025-01-23T12:16:19.162" v="294" actId="478"/>
          <ac:spMkLst>
            <pc:docMk/>
            <pc:sldMk cId="352999869" sldId="262"/>
            <ac:spMk id="5" creationId="{AD928974-2246-FB9E-0FBA-AB27E9B43EA4}"/>
          </ac:spMkLst>
        </pc:spChg>
        <pc:graphicFrameChg chg="add mod">
          <ac:chgData name="Todd, Eunju [CH]" userId="19fa4db5-0e14-4641-830d-e219af572a97" providerId="ADAL" clId="{C269DA77-D8A7-4604-9DC0-2A5197001C67}" dt="2025-01-23T12:02:40.819" v="146"/>
          <ac:graphicFrameMkLst>
            <pc:docMk/>
            <pc:sldMk cId="352999869" sldId="262"/>
            <ac:graphicFrameMk id="6" creationId="{602846AF-280C-4200-AE76-454F7AEB4EBC}"/>
          </ac:graphicFrameMkLst>
        </pc:graphicFrameChg>
        <pc:graphicFrameChg chg="add mod">
          <ac:chgData name="Todd, Eunju [CH]" userId="19fa4db5-0e14-4641-830d-e219af572a97" providerId="ADAL" clId="{C269DA77-D8A7-4604-9DC0-2A5197001C67}" dt="2025-01-23T12:17:01.805" v="305" actId="1076"/>
          <ac:graphicFrameMkLst>
            <pc:docMk/>
            <pc:sldMk cId="352999869" sldId="262"/>
            <ac:graphicFrameMk id="8" creationId="{602846AF-280C-4200-AE76-454F7AEB4EBC}"/>
          </ac:graphicFrameMkLst>
        </pc:graphicFrameChg>
        <pc:graphicFrameChg chg="del">
          <ac:chgData name="Todd, Eunju [CH]" userId="19fa4db5-0e14-4641-830d-e219af572a97" providerId="ADAL" clId="{C269DA77-D8A7-4604-9DC0-2A5197001C67}" dt="2025-01-23T12:02:30.319" v="143" actId="478"/>
          <ac:graphicFrameMkLst>
            <pc:docMk/>
            <pc:sldMk cId="352999869" sldId="262"/>
            <ac:graphicFrameMk id="9" creationId="{5EF39B80-B768-42BD-88DC-DE59C04E4309}"/>
          </ac:graphicFrameMkLst>
        </pc:graphicFrameChg>
      </pc:sldChg>
      <pc:sldChg chg="del">
        <pc:chgData name="Todd, Eunju [CH]" userId="19fa4db5-0e14-4641-830d-e219af572a97" providerId="ADAL" clId="{C269DA77-D8A7-4604-9DC0-2A5197001C67}" dt="2025-01-23T12:03:02.131" v="151" actId="47"/>
        <pc:sldMkLst>
          <pc:docMk/>
          <pc:sldMk cId="3987594427" sldId="263"/>
        </pc:sldMkLst>
      </pc:sldChg>
      <pc:sldChg chg="modSp mod">
        <pc:chgData name="Todd, Eunju [CH]" userId="19fa4db5-0e14-4641-830d-e219af572a97" providerId="ADAL" clId="{C269DA77-D8A7-4604-9DC0-2A5197001C67}" dt="2025-01-23T12:17:11.525" v="306" actId="255"/>
        <pc:sldMkLst>
          <pc:docMk/>
          <pc:sldMk cId="1960487273" sldId="264"/>
        </pc:sldMkLst>
        <pc:spChg chg="mod">
          <ac:chgData name="Todd, Eunju [CH]" userId="19fa4db5-0e14-4641-830d-e219af572a97" providerId="ADAL" clId="{C269DA77-D8A7-4604-9DC0-2A5197001C67}" dt="2025-01-23T12:03:31.938" v="156" actId="20577"/>
          <ac:spMkLst>
            <pc:docMk/>
            <pc:sldMk cId="1960487273" sldId="264"/>
            <ac:spMk id="2" creationId="{3746B66F-E04A-4FB0-9147-95302FEDB31E}"/>
          </ac:spMkLst>
        </pc:spChg>
        <pc:spChg chg="mod">
          <ac:chgData name="Todd, Eunju [CH]" userId="19fa4db5-0e14-4641-830d-e219af572a97" providerId="ADAL" clId="{C269DA77-D8A7-4604-9DC0-2A5197001C67}" dt="2025-01-23T12:17:11.525" v="306" actId="255"/>
          <ac:spMkLst>
            <pc:docMk/>
            <pc:sldMk cId="1960487273" sldId="264"/>
            <ac:spMk id="3" creationId="{9714819B-D476-4B75-85F8-0157D54850EF}"/>
          </ac:spMkLst>
        </pc:spChg>
        <pc:spChg chg="mod">
          <ac:chgData name="Todd, Eunju [CH]" userId="19fa4db5-0e14-4641-830d-e219af572a97" providerId="ADAL" clId="{C269DA77-D8A7-4604-9DC0-2A5197001C67}" dt="2025-01-23T12:04:48.633" v="171" actId="20577"/>
          <ac:spMkLst>
            <pc:docMk/>
            <pc:sldMk cId="1960487273" sldId="264"/>
            <ac:spMk id="4" creationId="{EBA889B5-8C18-426E-A9C6-D495568068CC}"/>
          </ac:spMkLst>
        </pc:spChg>
      </pc:sldChg>
      <pc:sldChg chg="modSp mod">
        <pc:chgData name="Todd, Eunju [CH]" userId="19fa4db5-0e14-4641-830d-e219af572a97" providerId="ADAL" clId="{C269DA77-D8A7-4604-9DC0-2A5197001C67}" dt="2025-01-23T12:03:19.504" v="155" actId="20577"/>
        <pc:sldMkLst>
          <pc:docMk/>
          <pc:sldMk cId="206775258" sldId="265"/>
        </pc:sldMkLst>
        <pc:spChg chg="mod">
          <ac:chgData name="Todd, Eunju [CH]" userId="19fa4db5-0e14-4641-830d-e219af572a97" providerId="ADAL" clId="{C269DA77-D8A7-4604-9DC0-2A5197001C67}" dt="2025-01-23T12:03:06.951" v="152" actId="20577"/>
          <ac:spMkLst>
            <pc:docMk/>
            <pc:sldMk cId="206775258" sldId="265"/>
            <ac:spMk id="2" creationId="{6620F0FF-A660-4DA4-B1FB-C5E9A2A44D04}"/>
          </ac:spMkLst>
        </pc:spChg>
        <pc:spChg chg="mod">
          <ac:chgData name="Todd, Eunju [CH]" userId="19fa4db5-0e14-4641-830d-e219af572a97" providerId="ADAL" clId="{C269DA77-D8A7-4604-9DC0-2A5197001C67}" dt="2025-01-23T12:03:16.842" v="154" actId="20577"/>
          <ac:spMkLst>
            <pc:docMk/>
            <pc:sldMk cId="206775258" sldId="265"/>
            <ac:spMk id="3" creationId="{6FE78A2C-6865-4D19-BE07-D920295B05FE}"/>
          </ac:spMkLst>
        </pc:spChg>
        <pc:spChg chg="mod">
          <ac:chgData name="Todd, Eunju [CH]" userId="19fa4db5-0e14-4641-830d-e219af572a97" providerId="ADAL" clId="{C269DA77-D8A7-4604-9DC0-2A5197001C67}" dt="2025-01-23T12:03:19.504" v="155" actId="20577"/>
          <ac:spMkLst>
            <pc:docMk/>
            <pc:sldMk cId="206775258" sldId="265"/>
            <ac:spMk id="4" creationId="{140B174F-04D2-44CF-BC39-B05E3EFAC049}"/>
          </ac:spMkLst>
        </pc:spChg>
      </pc:sldChg>
      <pc:sldChg chg="addSp delSp modSp mod">
        <pc:chgData name="Todd, Eunju [CH]" userId="19fa4db5-0e14-4641-830d-e219af572a97" providerId="ADAL" clId="{C269DA77-D8A7-4604-9DC0-2A5197001C67}" dt="2025-01-23T12:17:53.576" v="315" actId="20577"/>
        <pc:sldMkLst>
          <pc:docMk/>
          <pc:sldMk cId="3138724311" sldId="266"/>
        </pc:sldMkLst>
        <pc:spChg chg="mod">
          <ac:chgData name="Todd, Eunju [CH]" userId="19fa4db5-0e14-4641-830d-e219af572a97" providerId="ADAL" clId="{C269DA77-D8A7-4604-9DC0-2A5197001C67}" dt="2025-01-23T12:17:53.576" v="315" actId="20577"/>
          <ac:spMkLst>
            <pc:docMk/>
            <pc:sldMk cId="3138724311" sldId="266"/>
            <ac:spMk id="2" creationId="{118BE2F2-6DAF-40D6-9EFF-B367D757771B}"/>
          </ac:spMkLst>
        </pc:spChg>
        <pc:spChg chg="mod">
          <ac:chgData name="Todd, Eunju [CH]" userId="19fa4db5-0e14-4641-830d-e219af572a97" providerId="ADAL" clId="{C269DA77-D8A7-4604-9DC0-2A5197001C67}" dt="2025-01-23T12:10:21.294" v="224" actId="20577"/>
          <ac:spMkLst>
            <pc:docMk/>
            <pc:sldMk cId="3138724311" sldId="266"/>
            <ac:spMk id="4" creationId="{9CDF6D90-AEE9-46DC-874B-66797CBE3460}"/>
          </ac:spMkLst>
        </pc:spChg>
        <pc:spChg chg="add del mod">
          <ac:chgData name="Todd, Eunju [CH]" userId="19fa4db5-0e14-4641-830d-e219af572a97" providerId="ADAL" clId="{C269DA77-D8A7-4604-9DC0-2A5197001C67}" dt="2025-01-23T12:06:29.188" v="175" actId="26606"/>
          <ac:spMkLst>
            <pc:docMk/>
            <pc:sldMk cId="3138724311" sldId="266"/>
            <ac:spMk id="5" creationId="{B44D6B2A-7EDF-B304-4A6D-200D1FD2127A}"/>
          </ac:spMkLst>
        </pc:spChg>
        <pc:graphicFrameChg chg="add del mod">
          <ac:chgData name="Todd, Eunju [CH]" userId="19fa4db5-0e14-4641-830d-e219af572a97" providerId="ADAL" clId="{C269DA77-D8A7-4604-9DC0-2A5197001C67}" dt="2025-01-23T12:06:29.188" v="175" actId="26606"/>
          <ac:graphicFrameMkLst>
            <pc:docMk/>
            <pc:sldMk cId="3138724311" sldId="266"/>
            <ac:graphicFrameMk id="6" creationId="{EABF895F-5FCC-4A33-A9DD-EB020700A055}"/>
          </ac:graphicFrameMkLst>
        </pc:graphicFrameChg>
        <pc:graphicFrameChg chg="add mod">
          <ac:chgData name="Todd, Eunju [CH]" userId="19fa4db5-0e14-4641-830d-e219af572a97" providerId="ADAL" clId="{C269DA77-D8A7-4604-9DC0-2A5197001C67}" dt="2025-01-23T12:17:39.589" v="314"/>
          <ac:graphicFrameMkLst>
            <pc:docMk/>
            <pc:sldMk cId="3138724311" sldId="266"/>
            <ac:graphicFrameMk id="8" creationId="{EABF895F-5FCC-4A33-A9DD-EB020700A055}"/>
          </ac:graphicFrameMkLst>
        </pc:graphicFrameChg>
        <pc:graphicFrameChg chg="del">
          <ac:chgData name="Todd, Eunju [CH]" userId="19fa4db5-0e14-4641-830d-e219af572a97" providerId="ADAL" clId="{C269DA77-D8A7-4604-9DC0-2A5197001C67}" dt="2025-01-23T12:06:25.313" v="172" actId="478"/>
          <ac:graphicFrameMkLst>
            <pc:docMk/>
            <pc:sldMk cId="3138724311" sldId="266"/>
            <ac:graphicFrameMk id="9" creationId="{BBD8D9F5-8B52-4C3B-ADBF-8AFB42C0DD19}"/>
          </ac:graphicFrameMkLst>
        </pc:graphicFrameChg>
      </pc:sldChg>
      <pc:sldChg chg="modSp mod">
        <pc:chgData name="Todd, Eunju [CH]" userId="19fa4db5-0e14-4641-830d-e219af572a97" providerId="ADAL" clId="{C269DA77-D8A7-4604-9DC0-2A5197001C67}" dt="2025-01-23T12:17:58.692" v="316" actId="255"/>
        <pc:sldMkLst>
          <pc:docMk/>
          <pc:sldMk cId="2926069814" sldId="267"/>
        </pc:sldMkLst>
        <pc:spChg chg="mod">
          <ac:chgData name="Todd, Eunju [CH]" userId="19fa4db5-0e14-4641-830d-e219af572a97" providerId="ADAL" clId="{C269DA77-D8A7-4604-9DC0-2A5197001C67}" dt="2025-01-23T12:06:42.672" v="177" actId="20577"/>
          <ac:spMkLst>
            <pc:docMk/>
            <pc:sldMk cId="2926069814" sldId="267"/>
            <ac:spMk id="2" creationId="{E2BF69A4-342D-445C-A6D4-36E6E795C82C}"/>
          </ac:spMkLst>
        </pc:spChg>
        <pc:spChg chg="mod">
          <ac:chgData name="Todd, Eunju [CH]" userId="19fa4db5-0e14-4641-830d-e219af572a97" providerId="ADAL" clId="{C269DA77-D8A7-4604-9DC0-2A5197001C67}" dt="2025-01-23T12:17:58.692" v="316" actId="255"/>
          <ac:spMkLst>
            <pc:docMk/>
            <pc:sldMk cId="2926069814" sldId="267"/>
            <ac:spMk id="3" creationId="{E3386129-0875-47BA-8A5A-7E5B39607CCA}"/>
          </ac:spMkLst>
        </pc:spChg>
        <pc:spChg chg="mod">
          <ac:chgData name="Todd, Eunju [CH]" userId="19fa4db5-0e14-4641-830d-e219af572a97" providerId="ADAL" clId="{C269DA77-D8A7-4604-9DC0-2A5197001C67}" dt="2025-01-23T12:10:18.925" v="223" actId="20577"/>
          <ac:spMkLst>
            <pc:docMk/>
            <pc:sldMk cId="2926069814" sldId="267"/>
            <ac:spMk id="4" creationId="{145F9D20-705D-4332-AA57-FCA1BD6DEE07}"/>
          </ac:spMkLst>
        </pc:spChg>
      </pc:sldChg>
      <pc:sldChg chg="addSp delSp modSp mod">
        <pc:chgData name="Todd, Eunju [CH]" userId="19fa4db5-0e14-4641-830d-e219af572a97" providerId="ADAL" clId="{C269DA77-D8A7-4604-9DC0-2A5197001C67}" dt="2025-01-23T12:18:36.020" v="325"/>
        <pc:sldMkLst>
          <pc:docMk/>
          <pc:sldMk cId="551447605" sldId="268"/>
        </pc:sldMkLst>
        <pc:spChg chg="mod">
          <ac:chgData name="Todd, Eunju [CH]" userId="19fa4db5-0e14-4641-830d-e219af572a97" providerId="ADAL" clId="{C269DA77-D8A7-4604-9DC0-2A5197001C67}" dt="2025-01-23T12:09:30.086" v="196" actId="20577"/>
          <ac:spMkLst>
            <pc:docMk/>
            <pc:sldMk cId="551447605" sldId="268"/>
            <ac:spMk id="2" creationId="{0CF019E3-BA39-4524-BEC7-C1B8234BE485}"/>
          </ac:spMkLst>
        </pc:spChg>
        <pc:spChg chg="mod">
          <ac:chgData name="Todd, Eunju [CH]" userId="19fa4db5-0e14-4641-830d-e219af572a97" providerId="ADAL" clId="{C269DA77-D8A7-4604-9DC0-2A5197001C67}" dt="2025-01-23T12:09:32.264" v="197" actId="20577"/>
          <ac:spMkLst>
            <pc:docMk/>
            <pc:sldMk cId="551447605" sldId="268"/>
            <ac:spMk id="4" creationId="{5B7939B5-1377-440A-94FD-22E4114DDEBF}"/>
          </ac:spMkLst>
        </pc:spChg>
        <pc:spChg chg="add del mod">
          <ac:chgData name="Todd, Eunju [CH]" userId="19fa4db5-0e14-4641-830d-e219af572a97" providerId="ADAL" clId="{C269DA77-D8A7-4604-9DC0-2A5197001C67}" dt="2025-01-23T12:09:26.126" v="194" actId="26606"/>
          <ac:spMkLst>
            <pc:docMk/>
            <pc:sldMk cId="551447605" sldId="268"/>
            <ac:spMk id="5" creationId="{CDE15056-0D37-90B2-A8AE-F1113D2FEF15}"/>
          </ac:spMkLst>
        </pc:spChg>
        <pc:graphicFrameChg chg="add del mod">
          <ac:chgData name="Todd, Eunju [CH]" userId="19fa4db5-0e14-4641-830d-e219af572a97" providerId="ADAL" clId="{C269DA77-D8A7-4604-9DC0-2A5197001C67}" dt="2025-01-23T12:09:26.126" v="194" actId="26606"/>
          <ac:graphicFrameMkLst>
            <pc:docMk/>
            <pc:sldMk cId="551447605" sldId="268"/>
            <ac:graphicFrameMk id="6" creationId="{E1CA617F-5E6F-47C4-B4A6-2F1532A748FF}"/>
          </ac:graphicFrameMkLst>
        </pc:graphicFrameChg>
        <pc:graphicFrameChg chg="add mod">
          <ac:chgData name="Todd, Eunju [CH]" userId="19fa4db5-0e14-4641-830d-e219af572a97" providerId="ADAL" clId="{C269DA77-D8A7-4604-9DC0-2A5197001C67}" dt="2025-01-23T12:09:57.739" v="198"/>
          <ac:graphicFrameMkLst>
            <pc:docMk/>
            <pc:sldMk cId="551447605" sldId="268"/>
            <ac:graphicFrameMk id="7" creationId="{1F6290A4-AE0C-950C-D584-70395CCDC222}"/>
          </ac:graphicFrameMkLst>
        </pc:graphicFrameChg>
        <pc:graphicFrameChg chg="add mod">
          <ac:chgData name="Todd, Eunju [CH]" userId="19fa4db5-0e14-4641-830d-e219af572a97" providerId="ADAL" clId="{C269DA77-D8A7-4604-9DC0-2A5197001C67}" dt="2025-01-23T12:18:36.020" v="325"/>
          <ac:graphicFrameMkLst>
            <pc:docMk/>
            <pc:sldMk cId="551447605" sldId="268"/>
            <ac:graphicFrameMk id="8" creationId="{E1CA617F-5E6F-47C4-B4A6-2F1532A748FF}"/>
          </ac:graphicFrameMkLst>
        </pc:graphicFrameChg>
        <pc:graphicFrameChg chg="del">
          <ac:chgData name="Todd, Eunju [CH]" userId="19fa4db5-0e14-4641-830d-e219af572a97" providerId="ADAL" clId="{C269DA77-D8A7-4604-9DC0-2A5197001C67}" dt="2025-01-23T12:09:19.220" v="191" actId="478"/>
          <ac:graphicFrameMkLst>
            <pc:docMk/>
            <pc:sldMk cId="551447605" sldId="268"/>
            <ac:graphicFrameMk id="9" creationId="{392BD073-3E96-4D5F-884D-8EA098482B6E}"/>
          </ac:graphicFrameMkLst>
        </pc:graphicFrameChg>
      </pc:sldChg>
      <pc:sldChg chg="modSp mod">
        <pc:chgData name="Todd, Eunju [CH]" userId="19fa4db5-0e14-4641-830d-e219af572a97" providerId="ADAL" clId="{C269DA77-D8A7-4604-9DC0-2A5197001C67}" dt="2025-01-23T12:10:12.746" v="222" actId="20577"/>
        <pc:sldMkLst>
          <pc:docMk/>
          <pc:sldMk cId="562267624" sldId="269"/>
        </pc:sldMkLst>
        <pc:spChg chg="mod">
          <ac:chgData name="Todd, Eunju [CH]" userId="19fa4db5-0e14-4641-830d-e219af572a97" providerId="ADAL" clId="{C269DA77-D8A7-4604-9DC0-2A5197001C67}" dt="2025-01-23T12:10:12.746" v="222" actId="20577"/>
          <ac:spMkLst>
            <pc:docMk/>
            <pc:sldMk cId="562267624" sldId="269"/>
            <ac:spMk id="3" creationId="{C9F19C8F-990F-4456-B185-9434E60B13AF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s://jnj-my.sharepoint.com/personal/etodd2_its_jnj_com/Documents/Documents/_ET%20documents/Others/Personal%20stuff/Church/2024/2024%20Sheffield%20Korean%20Church%20Monthly%20Report_Dec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https://jnj-my.sharepoint.com/personal/etodd2_its_jnj_com/Documents/Documents/_ET%20documents/Others/Personal%20stuff/Church/2024/2024%20Sheffield%20Korean%20Church%20Monthly%20Report_Dec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https://jnj-my.sharepoint.com/personal/etodd2_its_jnj_com/Documents/Documents/_ET%20documents/Others/Personal%20stuff/Church/2024/2024%20Sheffield%20Korean%20Church%20Monthly%20Report_Dec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https://jnj-my.sharepoint.com/personal/etodd2_its_jnj_com/Documents/Documents/_ET%20documents/Others/Personal%20stuff/Church/2024/2024%20Sheffield%20Korean%20Church%20Monthly%20Report_Dec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https://jnj-my.sharepoint.com/personal/etodd2_its_jnj_com/Documents/Documents/_ET%20documents/Others/Personal%20stuff/Church/2024/2024%20Sheffield%20Korean%20Church%20Monthly%20Report_Dec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https://jnj-my.sharepoint.com/personal/etodd2_its_jnj_com/Documents/Documents/_ET%20documents/Others/Personal%20stuff/Church/2024/2024%20Sheffield%20Korean%20Church%20Monthly%20Report_Dec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9176062992126"/>
          <c:y val="0.16621250849018537"/>
          <c:w val="0.8744823937007874"/>
          <c:h val="0.69049969695822422"/>
        </c:manualLayout>
      </c:layout>
      <c:lineChart>
        <c:grouping val="standard"/>
        <c:varyColors val="0"/>
        <c:ser>
          <c:idx val="0"/>
          <c:order val="0"/>
          <c:tx>
            <c:strRef>
              <c:f>Summary!$B$87</c:f>
              <c:strCache>
                <c:ptCount val="1"/>
                <c:pt idx="0">
                  <c:v> Monthly income </c:v>
                </c:pt>
              </c:strCache>
            </c:strRef>
          </c:tx>
          <c:marker>
            <c:symbol val="none"/>
          </c:marker>
          <c:dLbls>
            <c:dLbl>
              <c:idx val="1"/>
              <c:layout>
                <c:manualLayout>
                  <c:x val="-3.3599999999999998E-2"/>
                  <c:y val="6.5753431749911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62E-4240-8A97-D380B5FD4670}"/>
                </c:ext>
              </c:extLst>
            </c:dLbl>
            <c:dLbl>
              <c:idx val="2"/>
              <c:layout>
                <c:manualLayout>
                  <c:x val="-8.0000000000000002E-3"/>
                  <c:y val="5.7533929191449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2E-4240-8A97-D380B5FD4670}"/>
                </c:ext>
              </c:extLst>
            </c:dLbl>
            <c:dLbl>
              <c:idx val="7"/>
              <c:layout>
                <c:manualLayout>
                  <c:x val="-2.0799999999999999E-2"/>
                  <c:y val="4.5205484328064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62E-4240-8A97-D380B5FD4670}"/>
                </c:ext>
              </c:extLst>
            </c:dLbl>
            <c:dLbl>
              <c:idx val="9"/>
              <c:layout>
                <c:manualLayout>
                  <c:x val="-2.0799999999999999E-2"/>
                  <c:y val="-5.75342527811727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62E-4240-8A97-D380B5FD4670}"/>
                </c:ext>
              </c:extLst>
            </c:dLbl>
            <c:dLbl>
              <c:idx val="10"/>
              <c:layout>
                <c:manualLayout>
                  <c:x val="0"/>
                  <c:y val="-1.64383579374779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62E-4240-8A97-D380B5FD4670}"/>
                </c:ext>
              </c:extLst>
            </c:dLbl>
            <c:dLbl>
              <c:idx val="11"/>
              <c:layout>
                <c:manualLayout>
                  <c:x val="-1.6000000000000118E-2"/>
                  <c:y val="3.6986305359325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2E-4240-8A97-D380B5FD4670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2"/>
              <c:pt idx="0">
                <c:v> January </c:v>
              </c:pt>
              <c:pt idx="1">
                <c:v> February </c:v>
              </c:pt>
              <c:pt idx="2">
                <c:v> March </c:v>
              </c:pt>
              <c:pt idx="3">
                <c:v> April </c:v>
              </c:pt>
              <c:pt idx="4">
                <c:v> May </c:v>
              </c:pt>
              <c:pt idx="5">
                <c:v> June </c:v>
              </c:pt>
              <c:pt idx="6">
                <c:v> July </c:v>
              </c:pt>
              <c:pt idx="7">
                <c:v> August </c:v>
              </c:pt>
              <c:pt idx="8">
                <c:v> September </c:v>
              </c:pt>
              <c:pt idx="9">
                <c:v> October </c:v>
              </c:pt>
              <c:pt idx="10">
                <c:v> November </c:v>
              </c:pt>
              <c:pt idx="11">
                <c:v> December </c:v>
              </c:pt>
            </c:strLit>
          </c:cat>
          <c:val>
            <c:numRef>
              <c:f>Summary!$D$87:$O$87</c:f>
              <c:numCache>
                <c:formatCode>_(* #,##0.00_);_(* \(#,##0.00\);_(* "-"??_);_(@_)</c:formatCode>
                <c:ptCount val="12"/>
                <c:pt idx="0">
                  <c:v>3367.75</c:v>
                </c:pt>
                <c:pt idx="1">
                  <c:v>1363.2</c:v>
                </c:pt>
                <c:pt idx="2">
                  <c:v>12097.119999999999</c:v>
                </c:pt>
                <c:pt idx="3">
                  <c:v>966</c:v>
                </c:pt>
                <c:pt idx="4">
                  <c:v>2026.5</c:v>
                </c:pt>
                <c:pt idx="5">
                  <c:v>2047.26</c:v>
                </c:pt>
                <c:pt idx="6">
                  <c:v>2975</c:v>
                </c:pt>
                <c:pt idx="7">
                  <c:v>1165.3599999999999</c:v>
                </c:pt>
                <c:pt idx="8">
                  <c:v>2439.6</c:v>
                </c:pt>
                <c:pt idx="9">
                  <c:v>1102</c:v>
                </c:pt>
                <c:pt idx="10">
                  <c:v>1662</c:v>
                </c:pt>
                <c:pt idx="11">
                  <c:v>1707.47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62E-4240-8A97-D380B5FD4670}"/>
            </c:ext>
          </c:extLst>
        </c:ser>
        <c:ser>
          <c:idx val="2"/>
          <c:order val="2"/>
          <c:tx>
            <c:strRef>
              <c:f>Summary!$B$91</c:f>
              <c:strCache>
                <c:ptCount val="1"/>
                <c:pt idx="0">
                  <c:v>Monthly income excluding other incomes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val>
            <c:numRef>
              <c:f>Summary!$D$91:$O$91</c:f>
              <c:numCache>
                <c:formatCode>_(* #,##0.00_);_(* \(#,##0.00\);_(* "-"??_);_(@_)</c:formatCode>
                <c:ptCount val="12"/>
                <c:pt idx="0">
                  <c:v>1867.75</c:v>
                </c:pt>
                <c:pt idx="1">
                  <c:v>1363.2</c:v>
                </c:pt>
                <c:pt idx="2">
                  <c:v>2404.1999999999989</c:v>
                </c:pt>
                <c:pt idx="3">
                  <c:v>966</c:v>
                </c:pt>
                <c:pt idx="4">
                  <c:v>2026.5</c:v>
                </c:pt>
                <c:pt idx="5">
                  <c:v>2047.26</c:v>
                </c:pt>
                <c:pt idx="6">
                  <c:v>2975</c:v>
                </c:pt>
                <c:pt idx="7">
                  <c:v>1137</c:v>
                </c:pt>
                <c:pt idx="8">
                  <c:v>2439.6</c:v>
                </c:pt>
                <c:pt idx="9">
                  <c:v>1102</c:v>
                </c:pt>
                <c:pt idx="10">
                  <c:v>1662</c:v>
                </c:pt>
                <c:pt idx="11">
                  <c:v>1705.5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62E-4240-8A97-D380B5FD46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2071040"/>
        <c:axId val="222076928"/>
        <c:extLst>
          <c:ext xmlns:c15="http://schemas.microsoft.com/office/drawing/2012/chart" uri="{02D57815-91ED-43cb-92C2-25804820EDAC}">
            <c15:filteredLin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Summary!$B$88</c15:sqref>
                        </c15:formulaRef>
                      </c:ext>
                    </c:extLst>
                    <c:strCache>
                      <c:ptCount val="1"/>
                      <c:pt idx="0">
                        <c:v> Monthly expense </c:v>
                      </c:pt>
                    </c:strCache>
                  </c:strRef>
                </c:tx>
                <c:spPr>
                  <a:ln>
                    <a:solidFill>
                      <a:schemeClr val="bg1">
                        <a:lumMod val="75000"/>
                      </a:schemeClr>
                    </a:solidFill>
                  </a:ln>
                </c:spPr>
                <c:marker>
                  <c:symbol val="none"/>
                </c:marker>
                <c:val>
                  <c:numRef>
                    <c:extLst>
                      <c:ext uri="{02D57815-91ED-43cb-92C2-25804820EDAC}">
                        <c15:formulaRef>
                          <c15:sqref>Summary!$D$88:$O$88</c15:sqref>
                        </c15:formulaRef>
                      </c:ext>
                    </c:extLst>
                    <c:numCache>
                      <c:formatCode>_(* #,##0.00_);_(* \(#,##0.00\);_(* "-"??_);_(@_)</c:formatCode>
                      <c:ptCount val="12"/>
                      <c:pt idx="0">
                        <c:v>2215.12</c:v>
                      </c:pt>
                      <c:pt idx="1">
                        <c:v>1899.1</c:v>
                      </c:pt>
                      <c:pt idx="2">
                        <c:v>6986.4400000000005</c:v>
                      </c:pt>
                      <c:pt idx="3">
                        <c:v>2237.5700000000002</c:v>
                      </c:pt>
                      <c:pt idx="4">
                        <c:v>1902.17</c:v>
                      </c:pt>
                      <c:pt idx="5">
                        <c:v>2929.92</c:v>
                      </c:pt>
                      <c:pt idx="6">
                        <c:v>1913.04</c:v>
                      </c:pt>
                      <c:pt idx="7">
                        <c:v>1813.92</c:v>
                      </c:pt>
                      <c:pt idx="8">
                        <c:v>2151.9700000000003</c:v>
                      </c:pt>
                      <c:pt idx="9">
                        <c:v>2107.58</c:v>
                      </c:pt>
                      <c:pt idx="10">
                        <c:v>3499.64</c:v>
                      </c:pt>
                      <c:pt idx="11">
                        <c:v>1974.22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8-C62E-4240-8A97-D380B5FD4670}"/>
                  </c:ext>
                </c:extLst>
              </c15:ser>
            </c15:filteredLineSeries>
            <c15:filteredLine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Summary!$B$92</c15:sqref>
                        </c15:formulaRef>
                      </c:ext>
                    </c:extLst>
                    <c:strCache>
                      <c:ptCount val="1"/>
                      <c:pt idx="0">
                        <c:v>Expenditure excluding retirement allowance payback</c:v>
                      </c:pt>
                    </c:strCache>
                  </c:strRef>
                </c:tx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Summary!$D$92:$O$92</c15:sqref>
                        </c15:formulaRef>
                      </c:ext>
                    </c:extLst>
                    <c:numCache>
                      <c:formatCode>_(* #,##0.00_);_(* \(#,##0.00\);_(* "-"??_);_(@_)</c:formatCode>
                      <c:ptCount val="12"/>
                      <c:pt idx="0">
                        <c:v>2215.12</c:v>
                      </c:pt>
                      <c:pt idx="1">
                        <c:v>1899.1</c:v>
                      </c:pt>
                      <c:pt idx="2">
                        <c:v>2016.4400000000005</c:v>
                      </c:pt>
                      <c:pt idx="3">
                        <c:v>2237.5700000000002</c:v>
                      </c:pt>
                      <c:pt idx="4">
                        <c:v>1902.17</c:v>
                      </c:pt>
                      <c:pt idx="5">
                        <c:v>2929.92</c:v>
                      </c:pt>
                      <c:pt idx="6">
                        <c:v>1913.04</c:v>
                      </c:pt>
                      <c:pt idx="7">
                        <c:v>1813.92</c:v>
                      </c:pt>
                      <c:pt idx="8">
                        <c:v>2151.9700000000003</c:v>
                      </c:pt>
                      <c:pt idx="9">
                        <c:v>2107.58</c:v>
                      </c:pt>
                      <c:pt idx="10">
                        <c:v>3499.64</c:v>
                      </c:pt>
                      <c:pt idx="11">
                        <c:v>1974.22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C62E-4240-8A97-D380B5FD4670}"/>
                  </c:ext>
                </c:extLst>
              </c15:ser>
            </c15:filteredLineSeries>
          </c:ext>
        </c:extLst>
      </c:lineChart>
      <c:catAx>
        <c:axId val="222071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222076928"/>
        <c:crosses val="autoZero"/>
        <c:auto val="1"/>
        <c:lblAlgn val="ctr"/>
        <c:lblOffset val="100"/>
        <c:noMultiLvlLbl val="0"/>
      </c:catAx>
      <c:valAx>
        <c:axId val="222076928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GB"/>
                  <a:t>₤</a:t>
                </a:r>
              </a:p>
            </c:rich>
          </c:tx>
          <c:overlay val="0"/>
        </c:title>
        <c:numFmt formatCode="_(* #,##0_);_(* \(#,##0\);_(* &quot;-&quot;_);_(@_)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22071040"/>
        <c:crosses val="autoZero"/>
        <c:crossBetween val="between"/>
      </c:valAx>
      <c:spPr>
        <a:ln>
          <a:solidFill>
            <a:schemeClr val="bg1">
              <a:lumMod val="7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11631526674777205"/>
          <c:y val="6.2448021812612029E-3"/>
          <c:w val="0.86538793776587453"/>
          <c:h val="0.15840209454755666"/>
        </c:manualLayout>
      </c:layout>
      <c:overlay val="0"/>
      <c:txPr>
        <a:bodyPr/>
        <a:lstStyle/>
        <a:p>
          <a:pPr>
            <a:defRPr sz="15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9963932298397"/>
          <c:y val="2.7716339670915396E-2"/>
          <c:w val="0.86566563957951648"/>
          <c:h val="0.720460108300552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Summary!$O$5</c:f>
              <c:strCache>
                <c:ptCount val="1"/>
                <c:pt idx="0">
                  <c:v> 2024 Total Income </c:v>
                </c:pt>
              </c:strCache>
            </c:strRef>
          </c:tx>
          <c:invertIfNegative val="0"/>
          <c:cat>
            <c:strRef>
              <c:f>Summary!$B$6:$B$18</c:f>
              <c:strCache>
                <c:ptCount val="13"/>
                <c:pt idx="0">
                  <c:v> Weekly regular collections </c:v>
                </c:pt>
                <c:pt idx="1">
                  <c:v> Tithe </c:v>
                </c:pt>
                <c:pt idx="2">
                  <c:v> Thank offering </c:v>
                </c:pt>
                <c:pt idx="3">
                  <c:v> Mission offering </c:v>
                </c:pt>
                <c:pt idx="4">
                  <c:v> Collection for flowers </c:v>
                </c:pt>
                <c:pt idx="5">
                  <c:v> New year </c:v>
                </c:pt>
                <c:pt idx="6">
                  <c:v> Easter </c:v>
                </c:pt>
                <c:pt idx="7">
                  <c:v> Feast of Harvest </c:v>
                </c:pt>
                <c:pt idx="8">
                  <c:v> Thanksgiving </c:v>
                </c:pt>
                <c:pt idx="9">
                  <c:v> Christmas </c:v>
                </c:pt>
                <c:pt idx="10">
                  <c:v> Bazaar </c:v>
                </c:pt>
                <c:pt idx="11">
                  <c:v> Interst </c:v>
                </c:pt>
                <c:pt idx="12">
                  <c:v> Others </c:v>
                </c:pt>
              </c:strCache>
            </c:strRef>
          </c:cat>
          <c:val>
            <c:numRef>
              <c:f>Summary!$O$6:$O$18</c:f>
              <c:numCache>
                <c:formatCode>_(* #,##0.00_);_(* \(#,##0.00\);_(* "-"??_);_(@_)</c:formatCode>
                <c:ptCount val="13"/>
                <c:pt idx="0">
                  <c:v>1251.25</c:v>
                </c:pt>
                <c:pt idx="1">
                  <c:v>10290</c:v>
                </c:pt>
                <c:pt idx="2">
                  <c:v>9544.76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227</c:v>
                </c:pt>
                <c:pt idx="7">
                  <c:v>0</c:v>
                </c:pt>
                <c:pt idx="8">
                  <c:v>110</c:v>
                </c:pt>
                <c:pt idx="9">
                  <c:v>273</c:v>
                </c:pt>
                <c:pt idx="10">
                  <c:v>0</c:v>
                </c:pt>
                <c:pt idx="11">
                  <c:v>0</c:v>
                </c:pt>
                <c:pt idx="12">
                  <c:v>11223.25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15-4B58-9EDE-A9E2546C64FD}"/>
            </c:ext>
          </c:extLst>
        </c:ser>
        <c:ser>
          <c:idx val="1"/>
          <c:order val="1"/>
          <c:tx>
            <c:strRef>
              <c:f>Summary!$P$5</c:f>
              <c:strCache>
                <c:ptCount val="1"/>
                <c:pt idx="0">
                  <c:v> 2024 Income Budget </c:v>
                </c:pt>
              </c:strCache>
            </c:strRef>
          </c:tx>
          <c:invertIfNegative val="0"/>
          <c:cat>
            <c:strRef>
              <c:f>Summary!$B$6:$B$18</c:f>
              <c:strCache>
                <c:ptCount val="13"/>
                <c:pt idx="0">
                  <c:v> Weekly regular collections </c:v>
                </c:pt>
                <c:pt idx="1">
                  <c:v> Tithe </c:v>
                </c:pt>
                <c:pt idx="2">
                  <c:v> Thank offering </c:v>
                </c:pt>
                <c:pt idx="3">
                  <c:v> Mission offering </c:v>
                </c:pt>
                <c:pt idx="4">
                  <c:v> Collection for flowers </c:v>
                </c:pt>
                <c:pt idx="5">
                  <c:v> New year </c:v>
                </c:pt>
                <c:pt idx="6">
                  <c:v> Easter </c:v>
                </c:pt>
                <c:pt idx="7">
                  <c:v> Feast of Harvest </c:v>
                </c:pt>
                <c:pt idx="8">
                  <c:v> Thanksgiving </c:v>
                </c:pt>
                <c:pt idx="9">
                  <c:v> Christmas </c:v>
                </c:pt>
                <c:pt idx="10">
                  <c:v> Bazaar </c:v>
                </c:pt>
                <c:pt idx="11">
                  <c:v> Interst </c:v>
                </c:pt>
                <c:pt idx="12">
                  <c:v> Others </c:v>
                </c:pt>
              </c:strCache>
            </c:strRef>
          </c:cat>
          <c:val>
            <c:numRef>
              <c:f>Summary!$P$6:$P$18</c:f>
              <c:numCache>
                <c:formatCode>_(* #,##0.00_);_(* \(#,##0.00\);_(* "-"??_);_(@_)</c:formatCode>
                <c:ptCount val="13"/>
                <c:pt idx="0">
                  <c:v>3000</c:v>
                </c:pt>
                <c:pt idx="1">
                  <c:v>15000</c:v>
                </c:pt>
                <c:pt idx="2">
                  <c:v>6000</c:v>
                </c:pt>
                <c:pt idx="3">
                  <c:v>500</c:v>
                </c:pt>
                <c:pt idx="4">
                  <c:v>0</c:v>
                </c:pt>
                <c:pt idx="5">
                  <c:v>150</c:v>
                </c:pt>
                <c:pt idx="6">
                  <c:v>150</c:v>
                </c:pt>
                <c:pt idx="7">
                  <c:v>150</c:v>
                </c:pt>
                <c:pt idx="8">
                  <c:v>150</c:v>
                </c:pt>
                <c:pt idx="9">
                  <c:v>150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15-4B58-9EDE-A9E2546C64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2381952"/>
        <c:axId val="222383488"/>
      </c:barChart>
      <c:catAx>
        <c:axId val="222381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22383488"/>
        <c:crosses val="autoZero"/>
        <c:auto val="1"/>
        <c:lblAlgn val="ctr"/>
        <c:lblOffset val="100"/>
        <c:noMultiLvlLbl val="0"/>
      </c:catAx>
      <c:valAx>
        <c:axId val="222383488"/>
        <c:scaling>
          <c:orientation val="minMax"/>
        </c:scaling>
        <c:delete val="0"/>
        <c:axPos val="l"/>
        <c:majorGridlines/>
        <c:numFmt formatCode="_(* #,##0_);_(* \(#,##0\);_(* &quot;-&quot;_);_(@_)" sourceLinked="0"/>
        <c:majorTickMark val="out"/>
        <c:minorTickMark val="none"/>
        <c:tickLblPos val="nextTo"/>
        <c:crossAx val="222381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1736566982737666"/>
          <c:y val="4.5448058743653839E-2"/>
          <c:w val="0.5096948699246292"/>
          <c:h val="9.0284400993528233E-2"/>
        </c:manualLayout>
      </c:layout>
      <c:overlay val="0"/>
      <c:txPr>
        <a:bodyPr/>
        <a:lstStyle/>
        <a:p>
          <a:pPr>
            <a:defRPr sz="15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9176062992126"/>
          <c:y val="0.16621250849018537"/>
          <c:w val="0.8744823937007874"/>
          <c:h val="0.69049969695822422"/>
        </c:manualLayout>
      </c:layout>
      <c:lineChart>
        <c:grouping val="standard"/>
        <c:varyColors val="0"/>
        <c:ser>
          <c:idx val="2"/>
          <c:order val="2"/>
          <c:tx>
            <c:strRef>
              <c:f>Summary!$B$91</c:f>
              <c:strCache>
                <c:ptCount val="1"/>
                <c:pt idx="0">
                  <c:v>Monthly income excluding other incomes</c:v>
                </c:pt>
              </c:strCache>
            </c:strRef>
          </c:tx>
          <c:spPr>
            <a:ln>
              <a:solidFill>
                <a:schemeClr val="bg2"/>
              </a:solidFill>
            </a:ln>
          </c:spPr>
          <c:marker>
            <c:symbol val="none"/>
          </c:marker>
          <c:val>
            <c:numRef>
              <c:f>Summary!$D$91:$O$91</c:f>
              <c:numCache>
                <c:formatCode>_(* #,##0.00_);_(* \(#,##0.00\);_(* "-"??_);_(@_)</c:formatCode>
                <c:ptCount val="12"/>
                <c:pt idx="0">
                  <c:v>1867.75</c:v>
                </c:pt>
                <c:pt idx="1">
                  <c:v>1363.2</c:v>
                </c:pt>
                <c:pt idx="2">
                  <c:v>2404.1999999999989</c:v>
                </c:pt>
                <c:pt idx="3">
                  <c:v>966</c:v>
                </c:pt>
                <c:pt idx="4">
                  <c:v>2026.5</c:v>
                </c:pt>
                <c:pt idx="5">
                  <c:v>2047.26</c:v>
                </c:pt>
                <c:pt idx="6">
                  <c:v>2975</c:v>
                </c:pt>
                <c:pt idx="7">
                  <c:v>1137</c:v>
                </c:pt>
                <c:pt idx="8">
                  <c:v>2439.6</c:v>
                </c:pt>
                <c:pt idx="9">
                  <c:v>1102</c:v>
                </c:pt>
                <c:pt idx="10">
                  <c:v>1662</c:v>
                </c:pt>
                <c:pt idx="11">
                  <c:v>1705.5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3C2-4886-B7A6-B558B3697E2C}"/>
            </c:ext>
          </c:extLst>
        </c:ser>
        <c:ser>
          <c:idx val="3"/>
          <c:order val="3"/>
          <c:tx>
            <c:strRef>
              <c:f>Summary!$B$92</c:f>
              <c:strCache>
                <c:ptCount val="1"/>
                <c:pt idx="0">
                  <c:v>Expenditure excluding retirement allowance payback</c:v>
                </c:pt>
              </c:strCache>
            </c:strRef>
          </c:tx>
          <c:marker>
            <c:symbol val="none"/>
          </c:marker>
          <c:val>
            <c:numRef>
              <c:f>Summary!$D$92:$O$92</c:f>
              <c:numCache>
                <c:formatCode>_(* #,##0.00_);_(* \(#,##0.00\);_(* "-"??_);_(@_)</c:formatCode>
                <c:ptCount val="12"/>
                <c:pt idx="0">
                  <c:v>2215.12</c:v>
                </c:pt>
                <c:pt idx="1">
                  <c:v>1899.1</c:v>
                </c:pt>
                <c:pt idx="2">
                  <c:v>2016.4400000000005</c:v>
                </c:pt>
                <c:pt idx="3">
                  <c:v>2237.5700000000002</c:v>
                </c:pt>
                <c:pt idx="4">
                  <c:v>1902.17</c:v>
                </c:pt>
                <c:pt idx="5">
                  <c:v>2929.92</c:v>
                </c:pt>
                <c:pt idx="6">
                  <c:v>1913.04</c:v>
                </c:pt>
                <c:pt idx="7">
                  <c:v>1813.92</c:v>
                </c:pt>
                <c:pt idx="8">
                  <c:v>2151.9700000000003</c:v>
                </c:pt>
                <c:pt idx="9">
                  <c:v>2107.58</c:v>
                </c:pt>
                <c:pt idx="10">
                  <c:v>3499.64</c:v>
                </c:pt>
                <c:pt idx="11">
                  <c:v>1974.22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3C2-4886-B7A6-B558B3697E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22071040"/>
        <c:axId val="222076928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Summary!$B$87</c15:sqref>
                        </c15:formulaRef>
                      </c:ext>
                    </c:extLst>
                    <c:strCache>
                      <c:ptCount val="1"/>
                      <c:pt idx="0">
                        <c:v> Monthly income </c:v>
                      </c:pt>
                    </c:strCache>
                  </c:strRef>
                </c:tx>
                <c:marker>
                  <c:symbol val="none"/>
                </c:marker>
                <c:dLbls>
                  <c:dLbl>
                    <c:idx val="1"/>
                    <c:layout>
                      <c:manualLayout>
                        <c:x val="-3.3599999999999998E-2"/>
                        <c:y val="6.5753431749911814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2-93C2-4886-B7A6-B558B3697E2C}"/>
                      </c:ext>
                    </c:extLst>
                  </c:dLbl>
                  <c:dLbl>
                    <c:idx val="2"/>
                    <c:layout>
                      <c:manualLayout>
                        <c:x val="-8.0000000000000002E-3"/>
                        <c:y val="5.7533929191449597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3-93C2-4886-B7A6-B558B3697E2C}"/>
                      </c:ext>
                    </c:extLst>
                  </c:dLbl>
                  <c:dLbl>
                    <c:idx val="7"/>
                    <c:layout>
                      <c:manualLayout>
                        <c:x val="-2.0799999999999999E-2"/>
                        <c:y val="4.5205484328064399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4-93C2-4886-B7A6-B558B3697E2C}"/>
                      </c:ext>
                    </c:extLst>
                  </c:dLbl>
                  <c:dLbl>
                    <c:idx val="9"/>
                    <c:layout>
                      <c:manualLayout>
                        <c:x val="-2.0799999999999999E-2"/>
                        <c:y val="-5.7534252781172773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5-93C2-4886-B7A6-B558B3697E2C}"/>
                      </c:ext>
                    </c:extLst>
                  </c:dLbl>
                  <c:dLbl>
                    <c:idx val="10"/>
                    <c:layout>
                      <c:manualLayout>
                        <c:x val="0"/>
                        <c:y val="-1.6438357937477936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6-93C2-4886-B7A6-B558B3697E2C}"/>
                      </c:ext>
                    </c:extLst>
                  </c:dLbl>
                  <c:dLbl>
                    <c:idx val="11"/>
                    <c:layout>
                      <c:manualLayout>
                        <c:x val="-1.6000000000000118E-2"/>
                        <c:y val="3.6986305359325351E-2"/>
                      </c:manualLayout>
                    </c:layout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7-93C2-4886-B7A6-B558B3697E2C}"/>
                      </c:ext>
                    </c:extLst>
                  </c:dLbl>
                  <c:numFmt formatCode="#,##0" sourceLinked="0"/>
                  <c:spPr>
                    <a:noFill/>
                    <a:ln>
                      <a:noFill/>
                    </a:ln>
                    <a:effectLst/>
                  </c:spPr>
                  <c:txPr>
                    <a:bodyPr/>
                    <a:lstStyle/>
                    <a:p>
                      <a:pPr>
                        <a:defRPr sz="1200" b="1"/>
                      </a:pPr>
                      <a:endParaRPr lang="en-US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0"/>
                    </c:ext>
                  </c:extLst>
                </c:dLbls>
                <c:cat>
                  <c:strLit>
                    <c:ptCount val="12"/>
                    <c:pt idx="0">
                      <c:v> January </c:v>
                    </c:pt>
                    <c:pt idx="1">
                      <c:v> February </c:v>
                    </c:pt>
                    <c:pt idx="2">
                      <c:v> March </c:v>
                    </c:pt>
                    <c:pt idx="3">
                      <c:v> April </c:v>
                    </c:pt>
                    <c:pt idx="4">
                      <c:v> May </c:v>
                    </c:pt>
                    <c:pt idx="5">
                      <c:v> June </c:v>
                    </c:pt>
                    <c:pt idx="6">
                      <c:v> July </c:v>
                    </c:pt>
                    <c:pt idx="7">
                      <c:v> August </c:v>
                    </c:pt>
                    <c:pt idx="8">
                      <c:v> September </c:v>
                    </c:pt>
                    <c:pt idx="9">
                      <c:v> October </c:v>
                    </c:pt>
                    <c:pt idx="10">
                      <c:v> November </c:v>
                    </c:pt>
                    <c:pt idx="11">
                      <c:v> December </c:v>
                    </c:pt>
                  </c:strLit>
                </c:cat>
                <c:val>
                  <c:numRef>
                    <c:extLst>
                      <c:ext uri="{02D57815-91ED-43cb-92C2-25804820EDAC}">
                        <c15:formulaRef>
                          <c15:sqref>Summary!$D$87:$O$87</c15:sqref>
                        </c15:formulaRef>
                      </c:ext>
                    </c:extLst>
                    <c:numCache>
                      <c:formatCode>_(* #,##0.00_);_(* \(#,##0.00\);_(* "-"??_);_(@_)</c:formatCode>
                      <c:ptCount val="12"/>
                      <c:pt idx="0">
                        <c:v>3367.75</c:v>
                      </c:pt>
                      <c:pt idx="1">
                        <c:v>1363.2</c:v>
                      </c:pt>
                      <c:pt idx="2">
                        <c:v>12097.119999999999</c:v>
                      </c:pt>
                      <c:pt idx="3">
                        <c:v>966</c:v>
                      </c:pt>
                      <c:pt idx="4">
                        <c:v>2026.5</c:v>
                      </c:pt>
                      <c:pt idx="5">
                        <c:v>2047.26</c:v>
                      </c:pt>
                      <c:pt idx="6">
                        <c:v>2975</c:v>
                      </c:pt>
                      <c:pt idx="7">
                        <c:v>1165.3599999999999</c:v>
                      </c:pt>
                      <c:pt idx="8">
                        <c:v>2439.6</c:v>
                      </c:pt>
                      <c:pt idx="9">
                        <c:v>1102</c:v>
                      </c:pt>
                      <c:pt idx="10">
                        <c:v>1662</c:v>
                      </c:pt>
                      <c:pt idx="11">
                        <c:v>1707.47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8-93C2-4886-B7A6-B558B3697E2C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Summary!$B$88</c15:sqref>
                        </c15:formulaRef>
                      </c:ext>
                    </c:extLst>
                    <c:strCache>
                      <c:ptCount val="1"/>
                      <c:pt idx="0">
                        <c:v> Monthly expense </c:v>
                      </c:pt>
                    </c:strCache>
                  </c:strRef>
                </c:tx>
                <c:spPr>
                  <a:ln>
                    <a:solidFill>
                      <a:schemeClr val="bg1">
                        <a:lumMod val="75000"/>
                      </a:schemeClr>
                    </a:solidFill>
                  </a:ln>
                </c:spPr>
                <c:marker>
                  <c:symbol val="none"/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Summary!$D$88:$O$88</c15:sqref>
                        </c15:formulaRef>
                      </c:ext>
                    </c:extLst>
                    <c:numCache>
                      <c:formatCode>_(* #,##0.00_);_(* \(#,##0.00\);_(* "-"??_);_(@_)</c:formatCode>
                      <c:ptCount val="12"/>
                      <c:pt idx="0">
                        <c:v>2215.12</c:v>
                      </c:pt>
                      <c:pt idx="1">
                        <c:v>1899.1</c:v>
                      </c:pt>
                      <c:pt idx="2">
                        <c:v>6986.4400000000005</c:v>
                      </c:pt>
                      <c:pt idx="3">
                        <c:v>2237.5700000000002</c:v>
                      </c:pt>
                      <c:pt idx="4">
                        <c:v>1902.17</c:v>
                      </c:pt>
                      <c:pt idx="5">
                        <c:v>2929.92</c:v>
                      </c:pt>
                      <c:pt idx="6">
                        <c:v>1913.04</c:v>
                      </c:pt>
                      <c:pt idx="7">
                        <c:v>1813.92</c:v>
                      </c:pt>
                      <c:pt idx="8">
                        <c:v>2151.9700000000003</c:v>
                      </c:pt>
                      <c:pt idx="9">
                        <c:v>2107.58</c:v>
                      </c:pt>
                      <c:pt idx="10">
                        <c:v>3499.64</c:v>
                      </c:pt>
                      <c:pt idx="11">
                        <c:v>1974.22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9-93C2-4886-B7A6-B558B3697E2C}"/>
                  </c:ext>
                </c:extLst>
              </c15:ser>
            </c15:filteredLineSeries>
          </c:ext>
        </c:extLst>
      </c:lineChart>
      <c:catAx>
        <c:axId val="222071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GB" sz="1200" dirty="0"/>
                  <a:t>Month</a:t>
                </a:r>
              </a:p>
            </c:rich>
          </c:tx>
          <c:layout>
            <c:manualLayout>
              <c:xMode val="edge"/>
              <c:yMode val="edge"/>
              <c:x val="0.51990918533223551"/>
              <c:y val="0.931022085481483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22076928"/>
        <c:crosses val="autoZero"/>
        <c:auto val="1"/>
        <c:lblAlgn val="ctr"/>
        <c:lblOffset val="100"/>
        <c:noMultiLvlLbl val="0"/>
      </c:catAx>
      <c:valAx>
        <c:axId val="22207692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500"/>
                </a:pPr>
                <a:r>
                  <a:rPr lang="en-GB" sz="1500" dirty="0"/>
                  <a:t>£</a:t>
                </a:r>
              </a:p>
            </c:rich>
          </c:tx>
          <c:overlay val="0"/>
        </c:title>
        <c:numFmt formatCode="_(* #,##0_);_(* \(#,##0\);_(* &quot;-&quot;_);_(@_)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22071040"/>
        <c:crosses val="autoZero"/>
        <c:crossBetween val="between"/>
      </c:valAx>
      <c:spPr>
        <a:ln>
          <a:solidFill>
            <a:schemeClr val="bg1">
              <a:lumMod val="75000"/>
            </a:schemeClr>
          </a:solidFill>
        </a:ln>
      </c:spPr>
    </c:plotArea>
    <c:legend>
      <c:legendPos val="r"/>
      <c:layout>
        <c:manualLayout>
          <c:xMode val="edge"/>
          <c:yMode val="edge"/>
          <c:x val="0.11631526674777205"/>
          <c:y val="6.2448021812612029E-3"/>
          <c:w val="0.86538793776587453"/>
          <c:h val="0.15840209454755666"/>
        </c:manualLayout>
      </c:layout>
      <c:overlay val="0"/>
      <c:txPr>
        <a:bodyPr/>
        <a:lstStyle/>
        <a:p>
          <a:pPr>
            <a:defRPr sz="15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556407487471179E-2"/>
          <c:y val="3.2526577989553808E-2"/>
          <c:w val="0.91005963252679722"/>
          <c:h val="0.709596219404112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Summary!$T$24</c:f>
              <c:strCache>
                <c:ptCount val="1"/>
                <c:pt idx="0">
                  <c:v>2024 Total Expense</c:v>
                </c:pt>
              </c:strCache>
            </c:strRef>
          </c:tx>
          <c:invertIfNegative val="0"/>
          <c:cat>
            <c:strRef>
              <c:f>Summary!$S$25:$S$33</c:f>
              <c:strCache>
                <c:ptCount val="9"/>
                <c:pt idx="0">
                  <c:v> Salary </c:v>
                </c:pt>
                <c:pt idx="1">
                  <c:v> Service </c:v>
                </c:pt>
                <c:pt idx="2">
                  <c:v> Education/Training </c:v>
                </c:pt>
                <c:pt idx="3">
                  <c:v> Retreat </c:v>
                </c:pt>
                <c:pt idx="4">
                  <c:v> Missionary works </c:v>
                </c:pt>
                <c:pt idx="5">
                  <c:v> Events </c:v>
                </c:pt>
                <c:pt idx="6">
                  <c:v> General management </c:v>
                </c:pt>
                <c:pt idx="7">
                  <c:v> Socials </c:v>
                </c:pt>
                <c:pt idx="8">
                  <c:v> Others </c:v>
                </c:pt>
              </c:strCache>
            </c:strRef>
          </c:cat>
          <c:val>
            <c:numRef>
              <c:f>Summary!$T$25:$T$33</c:f>
              <c:numCache>
                <c:formatCode>_(* #,##0.00_);_(* \(#,##0.00\);_(* "-"??_);_(@_)</c:formatCode>
                <c:ptCount val="9"/>
                <c:pt idx="0">
                  <c:v>10800</c:v>
                </c:pt>
                <c:pt idx="1">
                  <c:v>48.25</c:v>
                </c:pt>
                <c:pt idx="2">
                  <c:v>1052</c:v>
                </c:pt>
                <c:pt idx="3">
                  <c:v>252.12</c:v>
                </c:pt>
                <c:pt idx="4">
                  <c:v>644.41</c:v>
                </c:pt>
                <c:pt idx="5">
                  <c:v>242.57</c:v>
                </c:pt>
                <c:pt idx="6">
                  <c:v>3199.53</c:v>
                </c:pt>
                <c:pt idx="7">
                  <c:v>116</c:v>
                </c:pt>
                <c:pt idx="8">
                  <c:v>15275.810000000001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C8-4BF5-AA40-D48C6B4C2C2C}"/>
            </c:ext>
          </c:extLst>
        </c:ser>
        <c:ser>
          <c:idx val="1"/>
          <c:order val="1"/>
          <c:tx>
            <c:strRef>
              <c:f>Summary!$U$24</c:f>
              <c:strCache>
                <c:ptCount val="1"/>
                <c:pt idx="0">
                  <c:v>2024 Budget</c:v>
                </c:pt>
              </c:strCache>
            </c:strRef>
          </c:tx>
          <c:invertIfNegative val="0"/>
          <c:cat>
            <c:strRef>
              <c:f>Summary!$S$25:$S$33</c:f>
              <c:strCache>
                <c:ptCount val="9"/>
                <c:pt idx="0">
                  <c:v> Salary </c:v>
                </c:pt>
                <c:pt idx="1">
                  <c:v> Service </c:v>
                </c:pt>
                <c:pt idx="2">
                  <c:v> Education/Training </c:v>
                </c:pt>
                <c:pt idx="3">
                  <c:v> Retreat </c:v>
                </c:pt>
                <c:pt idx="4">
                  <c:v> Missionary works </c:v>
                </c:pt>
                <c:pt idx="5">
                  <c:v> Events </c:v>
                </c:pt>
                <c:pt idx="6">
                  <c:v> General management </c:v>
                </c:pt>
                <c:pt idx="7">
                  <c:v> Socials </c:v>
                </c:pt>
                <c:pt idx="8">
                  <c:v> Others </c:v>
                </c:pt>
              </c:strCache>
            </c:strRef>
          </c:cat>
          <c:val>
            <c:numRef>
              <c:f>Summary!$U$25:$U$33</c:f>
              <c:numCache>
                <c:formatCode>_(* #,##0.00_);_(* \(#,##0.00\);_(* "-"??_);_(@_)</c:formatCode>
                <c:ptCount val="9"/>
                <c:pt idx="0">
                  <c:v>10800</c:v>
                </c:pt>
                <c:pt idx="1">
                  <c:v>300</c:v>
                </c:pt>
                <c:pt idx="2">
                  <c:v>1300</c:v>
                </c:pt>
                <c:pt idx="3">
                  <c:v>500</c:v>
                </c:pt>
                <c:pt idx="4">
                  <c:v>0</c:v>
                </c:pt>
                <c:pt idx="5">
                  <c:v>300</c:v>
                </c:pt>
                <c:pt idx="6">
                  <c:v>3380</c:v>
                </c:pt>
                <c:pt idx="7">
                  <c:v>100</c:v>
                </c:pt>
                <c:pt idx="8">
                  <c:v>9324.23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C8-4BF5-AA40-D48C6B4C2C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2182784"/>
        <c:axId val="222184576"/>
      </c:barChart>
      <c:catAx>
        <c:axId val="222182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22184576"/>
        <c:crosses val="autoZero"/>
        <c:auto val="1"/>
        <c:lblAlgn val="ctr"/>
        <c:lblOffset val="100"/>
        <c:noMultiLvlLbl val="0"/>
      </c:catAx>
      <c:valAx>
        <c:axId val="222184576"/>
        <c:scaling>
          <c:orientation val="minMax"/>
        </c:scaling>
        <c:delete val="0"/>
        <c:axPos val="l"/>
        <c:majorGridlines/>
        <c:numFmt formatCode="_(* #,##0_);_(* \(#,##0\);_(* &quot;-&quot;_);_(@_)" sourceLinked="0"/>
        <c:majorTickMark val="out"/>
        <c:minorTickMark val="none"/>
        <c:tickLblPos val="nextTo"/>
        <c:crossAx val="222182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2432161117467845"/>
          <c:y val="2.1207483178158838E-2"/>
          <c:w val="0.49001202689189644"/>
          <c:h val="0.10595347888732076"/>
        </c:manualLayout>
      </c:layout>
      <c:overlay val="0"/>
      <c:txPr>
        <a:bodyPr/>
        <a:lstStyle/>
        <a:p>
          <a:pPr>
            <a:defRPr sz="15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466811004351335E-2"/>
          <c:y val="2.7716339670915396E-2"/>
          <c:w val="0.88209596047190142"/>
          <c:h val="0.879276020163056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'2025 Budget'!$E$44</c:f>
              <c:strCache>
                <c:ptCount val="1"/>
                <c:pt idx="0">
                  <c:v>Budget 2025</c:v>
                </c:pt>
              </c:strCache>
            </c:strRef>
          </c:tx>
          <c:invertIfNegative val="0"/>
          <c:cat>
            <c:strRef>
              <c:f>'2025 Budget'!$C$45:$D$51</c:f>
              <c:strCache>
                <c:ptCount val="7"/>
                <c:pt idx="0">
                  <c:v>Weekly regular collections</c:v>
                </c:pt>
                <c:pt idx="1">
                  <c:v>Tithe</c:v>
                </c:pt>
                <c:pt idx="2">
                  <c:v>Thank offering</c:v>
                </c:pt>
                <c:pt idx="3">
                  <c:v>Mission offering</c:v>
                </c:pt>
                <c:pt idx="4">
                  <c:v>Collection for flowers</c:v>
                </c:pt>
                <c:pt idx="5">
                  <c:v>Auxiliary receipts</c:v>
                </c:pt>
                <c:pt idx="6">
                  <c:v>Others</c:v>
                </c:pt>
              </c:strCache>
            </c:strRef>
          </c:cat>
          <c:val>
            <c:numRef>
              <c:f>'2025 Budget'!$E$45:$E$51</c:f>
              <c:numCache>
                <c:formatCode>_(* #,##0.00_);_(* \(#,##0.00\);_(* "-"??_);_(@_)</c:formatCode>
                <c:ptCount val="7"/>
                <c:pt idx="0">
                  <c:v>1200</c:v>
                </c:pt>
                <c:pt idx="1">
                  <c:v>12000</c:v>
                </c:pt>
                <c:pt idx="2">
                  <c:v>10000</c:v>
                </c:pt>
                <c:pt idx="3">
                  <c:v>500</c:v>
                </c:pt>
                <c:pt idx="4">
                  <c:v>0</c:v>
                </c:pt>
                <c:pt idx="5">
                  <c:v>750</c:v>
                </c:pt>
                <c:pt idx="6">
                  <c:v>3000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56-4433-8526-CFAF93A181AE}"/>
            </c:ext>
          </c:extLst>
        </c:ser>
        <c:ser>
          <c:idx val="1"/>
          <c:order val="1"/>
          <c:tx>
            <c:strRef>
              <c:f>'2025 Budget'!$F$44</c:f>
              <c:strCache>
                <c:ptCount val="1"/>
                <c:pt idx="0">
                  <c:v>Total income 2024</c:v>
                </c:pt>
              </c:strCache>
            </c:strRef>
          </c:tx>
          <c:invertIfNegative val="0"/>
          <c:cat>
            <c:strRef>
              <c:f>'2025 Budget'!$C$45:$D$51</c:f>
              <c:strCache>
                <c:ptCount val="7"/>
                <c:pt idx="0">
                  <c:v>Weekly regular collections</c:v>
                </c:pt>
                <c:pt idx="1">
                  <c:v>Tithe</c:v>
                </c:pt>
                <c:pt idx="2">
                  <c:v>Thank offering</c:v>
                </c:pt>
                <c:pt idx="3">
                  <c:v>Mission offering</c:v>
                </c:pt>
                <c:pt idx="4">
                  <c:v>Collection for flowers</c:v>
                </c:pt>
                <c:pt idx="5">
                  <c:v>Auxiliary receipts</c:v>
                </c:pt>
                <c:pt idx="6">
                  <c:v>Others</c:v>
                </c:pt>
              </c:strCache>
            </c:strRef>
          </c:cat>
          <c:val>
            <c:numRef>
              <c:f>'2025 Budget'!$F$45:$F$51</c:f>
              <c:numCache>
                <c:formatCode>_(* #,##0.00_);_(* \(#,##0.00\);_(* "-"??_);_(@_)</c:formatCode>
                <c:ptCount val="7"/>
                <c:pt idx="0">
                  <c:v>1251.25</c:v>
                </c:pt>
                <c:pt idx="1">
                  <c:v>10290</c:v>
                </c:pt>
                <c:pt idx="2">
                  <c:v>9544.76</c:v>
                </c:pt>
                <c:pt idx="3">
                  <c:v>0</c:v>
                </c:pt>
                <c:pt idx="4">
                  <c:v>1</c:v>
                </c:pt>
                <c:pt idx="5">
                  <c:v>610</c:v>
                </c:pt>
                <c:pt idx="6">
                  <c:v>11223.25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56-4433-8526-CFAF93A181AE}"/>
            </c:ext>
          </c:extLst>
        </c:ser>
        <c:ser>
          <c:idx val="2"/>
          <c:order val="2"/>
          <c:tx>
            <c:strRef>
              <c:f>'2025 Budget'!$G$44</c:f>
              <c:strCache>
                <c:ptCount val="1"/>
                <c:pt idx="0">
                  <c:v>Budget 2024</c:v>
                </c:pt>
              </c:strCache>
            </c:strRef>
          </c:tx>
          <c:invertIfNegative val="0"/>
          <c:cat>
            <c:strRef>
              <c:f>'2025 Budget'!$C$45:$D$51</c:f>
              <c:strCache>
                <c:ptCount val="7"/>
                <c:pt idx="0">
                  <c:v>Weekly regular collections</c:v>
                </c:pt>
                <c:pt idx="1">
                  <c:v>Tithe</c:v>
                </c:pt>
                <c:pt idx="2">
                  <c:v>Thank offering</c:v>
                </c:pt>
                <c:pt idx="3">
                  <c:v>Mission offering</c:v>
                </c:pt>
                <c:pt idx="4">
                  <c:v>Collection for flowers</c:v>
                </c:pt>
                <c:pt idx="5">
                  <c:v>Auxiliary receipts</c:v>
                </c:pt>
                <c:pt idx="6">
                  <c:v>Others</c:v>
                </c:pt>
              </c:strCache>
            </c:strRef>
          </c:cat>
          <c:val>
            <c:numRef>
              <c:f>'2025 Budget'!$G$45:$G$51</c:f>
              <c:numCache>
                <c:formatCode>_(* #,##0.00_);_(* \(#,##0.00\);_(* "-"??_);_(@_)</c:formatCode>
                <c:ptCount val="7"/>
                <c:pt idx="0">
                  <c:v>3000</c:v>
                </c:pt>
                <c:pt idx="1">
                  <c:v>15000</c:v>
                </c:pt>
                <c:pt idx="2">
                  <c:v>6000</c:v>
                </c:pt>
                <c:pt idx="3">
                  <c:v>500</c:v>
                </c:pt>
                <c:pt idx="4">
                  <c:v>2</c:v>
                </c:pt>
                <c:pt idx="5">
                  <c:v>750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56-4433-8526-CFAF93A181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6443392"/>
        <c:axId val="156444928"/>
      </c:barChart>
      <c:catAx>
        <c:axId val="1564433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6444928"/>
        <c:crosses val="autoZero"/>
        <c:auto val="1"/>
        <c:lblAlgn val="ctr"/>
        <c:lblOffset val="100"/>
        <c:noMultiLvlLbl val="0"/>
      </c:catAx>
      <c:valAx>
        <c:axId val="156444928"/>
        <c:scaling>
          <c:orientation val="minMax"/>
        </c:scaling>
        <c:delete val="0"/>
        <c:axPos val="l"/>
        <c:majorGridlines/>
        <c:numFmt formatCode="_(* #,##0.00_);_(* \(#,##0.00\);_(* &quot;-&quot;??_);_(@_)" sourceLinked="1"/>
        <c:majorTickMark val="out"/>
        <c:minorTickMark val="none"/>
        <c:tickLblPos val="nextTo"/>
        <c:crossAx val="156443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0554661875965942"/>
          <c:y val="1.2891256778612881E-2"/>
          <c:w val="0.55162420845522064"/>
          <c:h val="0.13542660149029234"/>
        </c:manualLayout>
      </c:layout>
      <c:overlay val="0"/>
      <c:txPr>
        <a:bodyPr/>
        <a:lstStyle/>
        <a:p>
          <a:pPr>
            <a:defRPr sz="15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314808309461865E-2"/>
          <c:y val="2.7716339670915396E-2"/>
          <c:w val="0.87722851972121563"/>
          <c:h val="0.7596038703255385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'2025 Budget'!$N$43</c:f>
              <c:strCache>
                <c:ptCount val="1"/>
                <c:pt idx="0">
                  <c:v>Budget 2025</c:v>
                </c:pt>
              </c:strCache>
            </c:strRef>
          </c:tx>
          <c:invertIfNegative val="0"/>
          <c:cat>
            <c:strRef>
              <c:f>'2025 Budget'!$M$44:$M$54</c:f>
              <c:strCache>
                <c:ptCount val="11"/>
                <c:pt idx="0">
                  <c:v>Salary</c:v>
                </c:pt>
                <c:pt idx="1">
                  <c:v>Service</c:v>
                </c:pt>
                <c:pt idx="2">
                  <c:v>Education/training</c:v>
                </c:pt>
                <c:pt idx="3">
                  <c:v>Retreat</c:v>
                </c:pt>
                <c:pt idx="4">
                  <c:v>Missionary works</c:v>
                </c:pt>
                <c:pt idx="5">
                  <c:v>Events</c:v>
                </c:pt>
                <c:pt idx="6">
                  <c:v>General management</c:v>
                </c:pt>
                <c:pt idx="7">
                  <c:v>Socials</c:v>
                </c:pt>
                <c:pt idx="8">
                  <c:v>Others</c:v>
                </c:pt>
                <c:pt idx="9">
                  <c:v>Accountant fee</c:v>
                </c:pt>
                <c:pt idx="10">
                  <c:v>Money in reserve</c:v>
                </c:pt>
              </c:strCache>
            </c:strRef>
          </c:cat>
          <c:val>
            <c:numRef>
              <c:f>'2025 Budget'!$N$44:$N$54</c:f>
              <c:numCache>
                <c:formatCode>#,##0.00</c:formatCode>
                <c:ptCount val="11"/>
                <c:pt idx="0">
                  <c:v>12000</c:v>
                </c:pt>
                <c:pt idx="1">
                  <c:v>300</c:v>
                </c:pt>
                <c:pt idx="2">
                  <c:v>1600</c:v>
                </c:pt>
                <c:pt idx="3">
                  <c:v>500</c:v>
                </c:pt>
                <c:pt idx="4">
                  <c:v>500</c:v>
                </c:pt>
                <c:pt idx="5">
                  <c:v>500</c:v>
                </c:pt>
                <c:pt idx="6">
                  <c:v>3524</c:v>
                </c:pt>
                <c:pt idx="7">
                  <c:v>100</c:v>
                </c:pt>
                <c:pt idx="8">
                  <c:v>9042.58</c:v>
                </c:pt>
                <c:pt idx="9">
                  <c:v>600</c:v>
                </c:pt>
                <c:pt idx="10">
                  <c:v>826.22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21-4E8F-98FA-CE0877898DE8}"/>
            </c:ext>
          </c:extLst>
        </c:ser>
        <c:ser>
          <c:idx val="1"/>
          <c:order val="1"/>
          <c:tx>
            <c:strRef>
              <c:f>'2025 Budget'!$O$43</c:f>
              <c:strCache>
                <c:ptCount val="1"/>
                <c:pt idx="0">
                  <c:v>Total expense 2024</c:v>
                </c:pt>
              </c:strCache>
            </c:strRef>
          </c:tx>
          <c:invertIfNegative val="0"/>
          <c:cat>
            <c:strRef>
              <c:f>'2025 Budget'!$M$44:$M$54</c:f>
              <c:strCache>
                <c:ptCount val="11"/>
                <c:pt idx="0">
                  <c:v>Salary</c:v>
                </c:pt>
                <c:pt idx="1">
                  <c:v>Service</c:v>
                </c:pt>
                <c:pt idx="2">
                  <c:v>Education/training</c:v>
                </c:pt>
                <c:pt idx="3">
                  <c:v>Retreat</c:v>
                </c:pt>
                <c:pt idx="4">
                  <c:v>Missionary works</c:v>
                </c:pt>
                <c:pt idx="5">
                  <c:v>Events</c:v>
                </c:pt>
                <c:pt idx="6">
                  <c:v>General management</c:v>
                </c:pt>
                <c:pt idx="7">
                  <c:v>Socials</c:v>
                </c:pt>
                <c:pt idx="8">
                  <c:v>Others</c:v>
                </c:pt>
                <c:pt idx="9">
                  <c:v>Accountant fee</c:v>
                </c:pt>
                <c:pt idx="10">
                  <c:v>Money in reserve</c:v>
                </c:pt>
              </c:strCache>
            </c:strRef>
          </c:cat>
          <c:val>
            <c:numRef>
              <c:f>'2025 Budget'!$O$44:$O$54</c:f>
              <c:numCache>
                <c:formatCode>#,##0.00</c:formatCode>
                <c:ptCount val="11"/>
                <c:pt idx="0">
                  <c:v>10800</c:v>
                </c:pt>
                <c:pt idx="1">
                  <c:v>48.25</c:v>
                </c:pt>
                <c:pt idx="2">
                  <c:v>1052</c:v>
                </c:pt>
                <c:pt idx="3">
                  <c:v>252.12</c:v>
                </c:pt>
                <c:pt idx="4">
                  <c:v>644.41</c:v>
                </c:pt>
                <c:pt idx="5">
                  <c:v>242.57</c:v>
                </c:pt>
                <c:pt idx="6">
                  <c:v>3199.53</c:v>
                </c:pt>
                <c:pt idx="7">
                  <c:v>116</c:v>
                </c:pt>
                <c:pt idx="8">
                  <c:v>14075.810000000001</c:v>
                </c:pt>
                <c:pt idx="9">
                  <c:v>1200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21-4E8F-98FA-CE0877898DE8}"/>
            </c:ext>
          </c:extLst>
        </c:ser>
        <c:ser>
          <c:idx val="2"/>
          <c:order val="2"/>
          <c:tx>
            <c:strRef>
              <c:f>'2025 Budget'!$P$43</c:f>
              <c:strCache>
                <c:ptCount val="1"/>
                <c:pt idx="0">
                  <c:v>Budget 2024</c:v>
                </c:pt>
              </c:strCache>
            </c:strRef>
          </c:tx>
          <c:invertIfNegative val="0"/>
          <c:cat>
            <c:strRef>
              <c:f>'2025 Budget'!$M$44:$M$54</c:f>
              <c:strCache>
                <c:ptCount val="11"/>
                <c:pt idx="0">
                  <c:v>Salary</c:v>
                </c:pt>
                <c:pt idx="1">
                  <c:v>Service</c:v>
                </c:pt>
                <c:pt idx="2">
                  <c:v>Education/training</c:v>
                </c:pt>
                <c:pt idx="3">
                  <c:v>Retreat</c:v>
                </c:pt>
                <c:pt idx="4">
                  <c:v>Missionary works</c:v>
                </c:pt>
                <c:pt idx="5">
                  <c:v>Events</c:v>
                </c:pt>
                <c:pt idx="6">
                  <c:v>General management</c:v>
                </c:pt>
                <c:pt idx="7">
                  <c:v>Socials</c:v>
                </c:pt>
                <c:pt idx="8">
                  <c:v>Others</c:v>
                </c:pt>
                <c:pt idx="9">
                  <c:v>Accountant fee</c:v>
                </c:pt>
                <c:pt idx="10">
                  <c:v>Money in reserve</c:v>
                </c:pt>
              </c:strCache>
            </c:strRef>
          </c:cat>
          <c:val>
            <c:numRef>
              <c:f>'2025 Budget'!$P$44:$P$54</c:f>
              <c:numCache>
                <c:formatCode>#,##0.00</c:formatCode>
                <c:ptCount val="11"/>
                <c:pt idx="0">
                  <c:v>10800</c:v>
                </c:pt>
                <c:pt idx="1">
                  <c:v>300</c:v>
                </c:pt>
                <c:pt idx="2">
                  <c:v>1300</c:v>
                </c:pt>
                <c:pt idx="3">
                  <c:v>500</c:v>
                </c:pt>
                <c:pt idx="4">
                  <c:v>0</c:v>
                </c:pt>
                <c:pt idx="5">
                  <c:v>300</c:v>
                </c:pt>
                <c:pt idx="6">
                  <c:v>3380</c:v>
                </c:pt>
                <c:pt idx="7">
                  <c:v>100</c:v>
                </c:pt>
                <c:pt idx="8">
                  <c:v>8290</c:v>
                </c:pt>
                <c:pt idx="9">
                  <c:v>0</c:v>
                </c:pt>
                <c:pt idx="10">
                  <c:v>1034.23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21-4E8F-98FA-CE0877898D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6488832"/>
        <c:axId val="156490368"/>
      </c:barChart>
      <c:catAx>
        <c:axId val="156488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56490368"/>
        <c:crosses val="autoZero"/>
        <c:auto val="1"/>
        <c:lblAlgn val="ctr"/>
        <c:lblOffset val="100"/>
        <c:noMultiLvlLbl val="0"/>
      </c:catAx>
      <c:valAx>
        <c:axId val="156490368"/>
        <c:scaling>
          <c:orientation val="minMax"/>
        </c:scaling>
        <c:delete val="0"/>
        <c:axPos val="l"/>
        <c:majorGridlines/>
        <c:numFmt formatCode="#,##0.00" sourceLinked="1"/>
        <c:majorTickMark val="out"/>
        <c:minorTickMark val="none"/>
        <c:tickLblPos val="nextTo"/>
        <c:crossAx val="156488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8135238195878398"/>
          <c:y val="1.0394855920322747E-2"/>
          <c:w val="0.55261196267767942"/>
          <c:h val="0.13542660149029234"/>
        </c:manualLayout>
      </c:layout>
      <c:overlay val="0"/>
      <c:txPr>
        <a:bodyPr/>
        <a:lstStyle/>
        <a:p>
          <a:pPr>
            <a:defRPr sz="15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6560F03-2CE1-4550-A90E-E79EDE8FA6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ko-KR" altLang="en-US"/>
              <a:t>셰필드 한인교회 </a:t>
            </a:r>
            <a:r>
              <a:rPr lang="en-US" altLang="ko-KR"/>
              <a:t>2022</a:t>
            </a:r>
            <a:r>
              <a:rPr lang="ko-KR" altLang="en-US"/>
              <a:t>년 정기 사무년회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63AFFA-E645-4E40-BFEC-D2A3333BAEC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AE1401-06EC-4459-B0A5-90A84C303292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B57082-BE38-4F49-AA08-5C8F573899D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254E6E-CDB1-4461-A3CB-FC95119BA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37B236-514E-4A2A-9129-166DCCE4A7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68717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ko-KR" altLang="en-US"/>
              <a:t>셰필드 한인교회 </a:t>
            </a:r>
            <a:r>
              <a:rPr lang="en-US" altLang="ko-KR"/>
              <a:t>2022</a:t>
            </a:r>
            <a:r>
              <a:rPr lang="ko-KR" altLang="en-US"/>
              <a:t>년 정기 사무년회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697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B302C2-51D7-47D8-90E2-3F53B3A4A8C3}" type="datetimeFigureOut">
              <a:rPr lang="en-GB" smtClean="0"/>
              <a:t>23/01/2025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D20B64-6684-462B-8985-8026FECE13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4350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2F226-D1C0-4A47-95A7-C0F809AD690C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셰필드 한인교회 </a:t>
            </a:r>
            <a:r>
              <a:rPr lang="en-US" altLang="ko-KR"/>
              <a:t>2022</a:t>
            </a:r>
            <a:r>
              <a:rPr lang="ko-KR" altLang="en-US"/>
              <a:t>년 정기 사무년회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7966B-FD87-4879-BC87-F833787CF518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셰필드 한인교회 </a:t>
            </a:r>
            <a:r>
              <a:rPr lang="en-US" altLang="ko-KR"/>
              <a:t>2022</a:t>
            </a:r>
            <a:r>
              <a:rPr lang="ko-KR" altLang="en-US"/>
              <a:t>년 정기 사무년회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F1951-DC59-40A0-96C9-9B5CF1B4B286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셰필드 한인교회 </a:t>
            </a:r>
            <a:r>
              <a:rPr lang="en-US" altLang="ko-KR"/>
              <a:t>2022</a:t>
            </a:r>
            <a:r>
              <a:rPr lang="ko-KR" altLang="en-US"/>
              <a:t>년 정기 사무년회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1B85-C0FF-4F53-8732-000572EA6E3E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셰필드 한인교회 </a:t>
            </a:r>
            <a:r>
              <a:rPr lang="en-US" altLang="ko-KR"/>
              <a:t>2022</a:t>
            </a:r>
            <a:r>
              <a:rPr lang="ko-KR" altLang="en-US"/>
              <a:t>년 정기 사무년회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2FFF-B423-4D4D-8A2A-54CCA5A40B93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셰필드 한인교회 </a:t>
            </a:r>
            <a:r>
              <a:rPr lang="en-US" altLang="ko-KR"/>
              <a:t>2022</a:t>
            </a:r>
            <a:r>
              <a:rPr lang="ko-KR" altLang="en-US"/>
              <a:t>년 정기 사무년회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094EF-CED4-4DB9-AABD-02F64DF18951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셰필드 한인교회 </a:t>
            </a:r>
            <a:r>
              <a:rPr lang="en-US" altLang="ko-KR"/>
              <a:t>2022</a:t>
            </a:r>
            <a:r>
              <a:rPr lang="ko-KR" altLang="en-US"/>
              <a:t>년 정기 사무년회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FEBFA-29BF-4DD5-A194-6B0713DBC7E4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셰필드 한인교회 </a:t>
            </a:r>
            <a:r>
              <a:rPr lang="en-US" altLang="ko-KR"/>
              <a:t>2022</a:t>
            </a:r>
            <a:r>
              <a:rPr lang="ko-KR" altLang="en-US"/>
              <a:t>년 정기 사무년회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A59C-F571-401F-A763-AEBC447E2F3E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셰필드 한인교회 </a:t>
            </a:r>
            <a:r>
              <a:rPr lang="en-US" altLang="ko-KR"/>
              <a:t>2022</a:t>
            </a:r>
            <a:r>
              <a:rPr lang="ko-KR" altLang="en-US"/>
              <a:t>년 정기 사무년회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C369C-BB66-47D8-85B8-177A0C36BDBD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셰필드 한인교회 </a:t>
            </a:r>
            <a:r>
              <a:rPr lang="en-US" altLang="ko-KR"/>
              <a:t>2022</a:t>
            </a:r>
            <a:r>
              <a:rPr lang="ko-KR" altLang="en-US"/>
              <a:t>년 정기 사무년회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44113-0965-4895-9428-405BD1EF17A1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/>
              <a:t>셰필드 한인교회 </a:t>
            </a:r>
            <a:r>
              <a:rPr lang="en-US" altLang="ko-KR"/>
              <a:t>2022</a:t>
            </a:r>
            <a:r>
              <a:rPr lang="ko-KR" altLang="en-US"/>
              <a:t>년 정기 사무년회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8DCCE-F9A6-44F6-AD02-3F41D58D26B9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r>
              <a:rPr lang="ko-KR" altLang="en-US"/>
              <a:t>셰필드 한인교회 </a:t>
            </a:r>
            <a:r>
              <a:rPr lang="en-US" altLang="ko-KR"/>
              <a:t>2022</a:t>
            </a:r>
            <a:r>
              <a:rPr lang="ko-KR" altLang="en-US"/>
              <a:t>년 정기 사무년회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E62A53A-C463-47F7-8A98-A44D8132A6C3}" type="datetime1">
              <a:rPr lang="en-US" smtClean="0"/>
              <a:t>1/23/2025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ko-KR" altLang="en-US"/>
              <a:t>셰필드 한인교회 </a:t>
            </a:r>
            <a:r>
              <a:rPr lang="en-US" altLang="ko-KR"/>
              <a:t>2022</a:t>
            </a:r>
            <a:r>
              <a:rPr lang="ko-KR" altLang="en-US"/>
              <a:t>년 정기 사무년회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B7858C-DCB5-4A48-82F8-C078511FFD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셰필드 한인교회 </a:t>
            </a:r>
            <a:br>
              <a:rPr lang="ko-KR" altLang="en-US" dirty="0"/>
            </a:br>
            <a:r>
              <a:rPr lang="en-US" altLang="ko-KR" dirty="0"/>
              <a:t>2025</a:t>
            </a:r>
            <a:r>
              <a:rPr lang="ko-KR" altLang="en-US" dirty="0"/>
              <a:t>년 예산보고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8858DE-A743-4D44-8FF8-136479137F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latin typeface="휴먼엑스포" pitchFamily="18" charset="-127"/>
                <a:ea typeface="휴먼엑스포" pitchFamily="18" charset="-127"/>
                <a:cs typeface="Tahoma" pitchFamily="34" charset="0"/>
              </a:rPr>
              <a:t>2025/01/26</a:t>
            </a:r>
          </a:p>
          <a:p>
            <a:r>
              <a:rPr lang="ko-KR" altLang="en-US" dirty="0">
                <a:latin typeface="휴먼엑스포" pitchFamily="18" charset="-127"/>
                <a:ea typeface="휴먼엑스포" pitchFamily="18" charset="-127"/>
                <a:cs typeface="Tahoma" pitchFamily="34" charset="0"/>
              </a:rPr>
              <a:t>재정부 김은주 집사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62DB25-961E-4E61-9518-026E449AF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dirty="0"/>
              <a:t>셰필드 한인교회 </a:t>
            </a:r>
            <a:r>
              <a:rPr lang="en-US" altLang="ko-KR" dirty="0"/>
              <a:t>2025</a:t>
            </a:r>
            <a:r>
              <a:rPr lang="ko-KR" altLang="en-US" dirty="0"/>
              <a:t>년 정기 사무년회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9299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BE2F2-6DAF-40D6-9EFF-B367D7577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altLang="ko-KR" dirty="0"/>
              <a:t>2025</a:t>
            </a:r>
            <a:r>
              <a:rPr lang="ko-KR" altLang="en-US" dirty="0"/>
              <a:t>년 </a:t>
            </a:r>
            <a:br>
              <a:rPr lang="en-GB" altLang="ko-KR" dirty="0"/>
            </a:br>
            <a:br>
              <a:rPr lang="en-GB" altLang="ko-KR" dirty="0"/>
            </a:br>
            <a:r>
              <a:rPr lang="ko-KR" altLang="en-US" dirty="0"/>
              <a:t>항목별 수입예산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DF6D90-AEE9-46DC-874B-66797CBE3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6" y="6356350"/>
            <a:ext cx="611366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ko-KR" altLang="en-US" dirty="0"/>
              <a:t>셰필드 한인교회 </a:t>
            </a:r>
            <a:r>
              <a:rPr lang="en-US" altLang="ko-KR" dirty="0"/>
              <a:t>2025</a:t>
            </a:r>
            <a:r>
              <a:rPr lang="ko-KR" altLang="en-US" dirty="0"/>
              <a:t>년 정기 사무년회</a:t>
            </a:r>
            <a:endParaRPr lang="en-US" dirty="0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EABF895F-5FCC-4A33-A9DD-EB020700A0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6914693"/>
              </p:ext>
            </p:extLst>
          </p:nvPr>
        </p:nvGraphicFramePr>
        <p:xfrm>
          <a:off x="3483864" y="885459"/>
          <a:ext cx="8302752" cy="5087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38724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373475F-294E-7131-9142-C720ED9CD5D0}"/>
              </a:ext>
            </a:extLst>
          </p:cNvPr>
          <p:cNvSpPr/>
          <p:nvPr/>
        </p:nvSpPr>
        <p:spPr>
          <a:xfrm>
            <a:off x="5645098" y="3173950"/>
            <a:ext cx="3680271" cy="139049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BF69A4-342D-445C-A6D4-36E6E795C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2025</a:t>
            </a:r>
            <a:r>
              <a:rPr lang="ko-KR" altLang="en-US" dirty="0"/>
              <a:t>년 예산</a:t>
            </a:r>
            <a:br>
              <a:rPr lang="en-GB" altLang="ko-KR" dirty="0"/>
            </a:br>
            <a:br>
              <a:rPr lang="en-GB" altLang="ko-KR" dirty="0"/>
            </a:br>
            <a:r>
              <a:rPr lang="ko-KR" altLang="en-US" dirty="0"/>
              <a:t>지출부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86129-0875-47BA-8A5A-7E5B39607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500" dirty="0"/>
              <a:t>2025</a:t>
            </a:r>
            <a:r>
              <a:rPr lang="ko-KR" altLang="en-US" sz="2500" dirty="0"/>
              <a:t>년 지출예산 </a:t>
            </a:r>
            <a:r>
              <a:rPr lang="en-US" altLang="ko-KR" sz="2500" dirty="0"/>
              <a:t>: </a:t>
            </a:r>
            <a:r>
              <a:rPr lang="ko-KR" altLang="en-US" sz="2500" dirty="0"/>
              <a:t>￡</a:t>
            </a:r>
            <a:r>
              <a:rPr lang="en-US" altLang="ko-KR" sz="2500" dirty="0"/>
              <a:t>29,492.80</a:t>
            </a:r>
          </a:p>
          <a:p>
            <a:pPr marL="0" indent="0">
              <a:buNone/>
            </a:pPr>
            <a:endParaRPr lang="en-US" altLang="ko-KR" dirty="0"/>
          </a:p>
          <a:p>
            <a:endParaRPr lang="en-US" altLang="ko-KR" dirty="0"/>
          </a:p>
          <a:p>
            <a:pPr marL="0" indent="0" algn="ctr">
              <a:buNone/>
            </a:pPr>
            <a:r>
              <a:rPr lang="en-US" altLang="ko-KR" sz="2000" b="1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나눔고딕" pitchFamily="50" charset="-127"/>
                <a:ea typeface="나눔고딕" pitchFamily="50" charset="-127"/>
              </a:rPr>
              <a:t>2024</a:t>
            </a:r>
            <a:r>
              <a:rPr lang="ko-KR" altLang="en-US" sz="2000" b="1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나눔고딕" pitchFamily="50" charset="-127"/>
                <a:ea typeface="나눔고딕" pitchFamily="50" charset="-127"/>
              </a:rPr>
              <a:t>년 실지출대비 </a:t>
            </a:r>
            <a:r>
              <a:rPr lang="en-US" altLang="ko-KR" b="1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나눔고딕" pitchFamily="50" charset="-127"/>
                <a:ea typeface="나눔고딕" pitchFamily="50" charset="-127"/>
              </a:rPr>
              <a:t>93</a:t>
            </a:r>
            <a:r>
              <a:rPr lang="en-US" altLang="ko-KR" sz="2000" b="1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나눔고딕" pitchFamily="50" charset="-127"/>
                <a:ea typeface="나눔고딕" pitchFamily="50" charset="-127"/>
              </a:rPr>
              <a:t>%</a:t>
            </a:r>
          </a:p>
          <a:p>
            <a:pPr marL="0" indent="0" algn="ctr">
              <a:buNone/>
            </a:pPr>
            <a:r>
              <a:rPr lang="en-US" altLang="ko-KR" sz="2000" b="1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나눔고딕" pitchFamily="50" charset="-127"/>
                <a:ea typeface="나눔고딕" pitchFamily="50" charset="-127"/>
              </a:rPr>
              <a:t>2022</a:t>
            </a:r>
            <a:r>
              <a:rPr lang="ko-KR" altLang="en-US" sz="2000" b="1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나눔고딕" pitchFamily="50" charset="-127"/>
                <a:ea typeface="나눔고딕" pitchFamily="50" charset="-127"/>
              </a:rPr>
              <a:t>년 지출예산 대비 </a:t>
            </a:r>
            <a:r>
              <a:rPr lang="en-US" altLang="ko-KR" b="1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나눔고딕" pitchFamily="50" charset="-127"/>
                <a:ea typeface="나눔고딕" pitchFamily="50" charset="-127"/>
              </a:rPr>
              <a:t>113</a:t>
            </a:r>
            <a:r>
              <a:rPr lang="en-US" altLang="ko-KR" sz="2000" b="1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나눔고딕" pitchFamily="50" charset="-127"/>
                <a:ea typeface="나눔고딕" pitchFamily="50" charset="-127"/>
              </a:rPr>
              <a:t>%</a:t>
            </a:r>
            <a:endParaRPr lang="ko-KR" altLang="en-US" sz="2000" b="1" cap="all" dirty="0">
              <a:ln w="9000" cmpd="sng">
                <a:noFill/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5F9D20-705D-4332-AA57-FCA1BD6DE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dirty="0"/>
              <a:t>셰필드 한인교회 </a:t>
            </a:r>
            <a:r>
              <a:rPr lang="en-US" altLang="ko-KR" dirty="0"/>
              <a:t>2025</a:t>
            </a:r>
            <a:r>
              <a:rPr lang="ko-KR" altLang="en-US" dirty="0"/>
              <a:t>년 정기 사무년회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069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019E3-BA39-4524-BEC7-C1B8234BE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altLang="ko-KR" dirty="0"/>
              <a:t>2025</a:t>
            </a:r>
            <a:r>
              <a:rPr lang="ko-KR" altLang="en-US" dirty="0"/>
              <a:t>년 </a:t>
            </a:r>
            <a:br>
              <a:rPr lang="en-GB" altLang="ko-KR" dirty="0"/>
            </a:br>
            <a:br>
              <a:rPr lang="en-GB" altLang="ko-KR" dirty="0"/>
            </a:br>
            <a:r>
              <a:rPr lang="ko-KR" altLang="en-US" dirty="0"/>
              <a:t>항목별 지출예산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7939B5-1377-440A-94FD-22E4114D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6" y="6356350"/>
            <a:ext cx="611366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ko-KR" altLang="en-US" dirty="0"/>
              <a:t>셰필드 한인교회 </a:t>
            </a:r>
            <a:r>
              <a:rPr lang="en-US" altLang="ko-KR" dirty="0"/>
              <a:t>2025</a:t>
            </a:r>
            <a:r>
              <a:rPr lang="ko-KR" altLang="en-US" dirty="0"/>
              <a:t>년 정기 사무년회</a:t>
            </a:r>
            <a:endParaRPr lang="en-US" dirty="0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E1CA617F-5E6F-47C4-B4A6-2F1532A748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1134587"/>
              </p:ext>
            </p:extLst>
          </p:nvPr>
        </p:nvGraphicFramePr>
        <p:xfrm>
          <a:off x="3447288" y="629427"/>
          <a:ext cx="8403336" cy="5087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F6290A4-AE0C-950C-D584-70395CCDC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704028"/>
              </p:ext>
            </p:extLst>
          </p:nvPr>
        </p:nvGraphicFramePr>
        <p:xfrm>
          <a:off x="3521573" y="5725020"/>
          <a:ext cx="8208272" cy="365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08272">
                  <a:extLst>
                    <a:ext uri="{9D8B030D-6E8A-4147-A177-3AD203B41FA5}">
                      <a16:colId xmlns:a16="http://schemas.microsoft.com/office/drawing/2014/main" val="1114151095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 </a:t>
                      </a:r>
                      <a:r>
                        <a:rPr lang="en-GB" sz="1100" b="1" u="none" strike="noStrike" dirty="0">
                          <a:effectLst/>
                        </a:rPr>
                        <a:t>*Others</a:t>
                      </a:r>
                      <a:r>
                        <a:rPr lang="en-GB" sz="1100" u="none" strike="noStrike" dirty="0">
                          <a:effectLst/>
                        </a:rPr>
                        <a:t>: Evangelical Holiness church membership fee, Korean-UK church membership fee, holiday bonus for pastor, rent support for paster, car allowance, reserve for retirement allowance, church insurance, accountant fee and money in reserve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55431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14476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9">
            <a:extLst>
              <a:ext uri="{FF2B5EF4-FFF2-40B4-BE49-F238E27FC236}">
                <a16:creationId xmlns:a16="http://schemas.microsoft.com/office/drawing/2014/main" id="{F100AF42-3B33-4D2C-AAAE-923B466D53FE}"/>
              </a:ext>
            </a:extLst>
          </p:cNvPr>
          <p:cNvSpPr/>
          <p:nvPr/>
        </p:nvSpPr>
        <p:spPr>
          <a:xfrm>
            <a:off x="4191472" y="2967335"/>
            <a:ext cx="38090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latin typeface="Expo M" charset="-127"/>
                <a:ea typeface="Expo M" charset="-127"/>
              </a:rPr>
              <a:t>감사합니다</a:t>
            </a:r>
            <a:r>
              <a:rPr lang="en-US" altLang="ko-KR" sz="54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F19C8F-990F-4456-B185-9434E60B1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dirty="0"/>
              <a:t>셰필드 한인교회 </a:t>
            </a:r>
            <a:r>
              <a:rPr lang="en-US" altLang="ko-KR" dirty="0"/>
              <a:t>2025</a:t>
            </a:r>
            <a:r>
              <a:rPr lang="ko-KR" altLang="en-US" dirty="0"/>
              <a:t>년 정기 사무년회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267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D8FE9D0-B807-5356-0693-5E3FF5EE36D0}"/>
              </a:ext>
            </a:extLst>
          </p:cNvPr>
          <p:cNvSpPr/>
          <p:nvPr/>
        </p:nvSpPr>
        <p:spPr>
          <a:xfrm>
            <a:off x="5357931" y="3831336"/>
            <a:ext cx="4201705" cy="119786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2E884-FB6E-46A4-9D07-D5B2668CE9B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idx="1"/>
          </p:nvPr>
        </p:nvSpPr>
        <p:spPr>
          <a:xfrm>
            <a:off x="3869268" y="1284694"/>
            <a:ext cx="7315200" cy="4103465"/>
          </a:xfrm>
        </p:spPr>
        <p:txBody>
          <a:bodyPr/>
          <a:lstStyle/>
          <a:p>
            <a:r>
              <a:rPr lang="en-US" altLang="ko-KR" sz="2500" dirty="0"/>
              <a:t>2024</a:t>
            </a:r>
            <a:r>
              <a:rPr lang="ko-KR" altLang="en-US" sz="2500" dirty="0"/>
              <a:t>년 총 수입예산</a:t>
            </a:r>
            <a:r>
              <a:rPr lang="en-US" altLang="ko-KR" sz="2500" dirty="0"/>
              <a:t>: </a:t>
            </a:r>
            <a:r>
              <a:rPr lang="ko-KR" altLang="en-US" sz="2500" dirty="0"/>
              <a:t>￡</a:t>
            </a:r>
            <a:r>
              <a:rPr lang="en-US" altLang="ko-KR" sz="2500" dirty="0"/>
              <a:t>    26,004.23 </a:t>
            </a:r>
            <a:br>
              <a:rPr lang="en-US" altLang="ko-KR" sz="2500" dirty="0"/>
            </a:br>
            <a:endParaRPr lang="en-US" altLang="ko-KR" sz="2500" dirty="0"/>
          </a:p>
          <a:p>
            <a:r>
              <a:rPr lang="en-US" altLang="ko-KR" sz="2500" dirty="0"/>
              <a:t>2024</a:t>
            </a:r>
            <a:r>
              <a:rPr lang="ko-KR" altLang="en-US" sz="2500" dirty="0"/>
              <a:t>년 총 실수입</a:t>
            </a:r>
            <a:r>
              <a:rPr lang="en-US" altLang="ko-KR" sz="2500" dirty="0"/>
              <a:t>: </a:t>
            </a:r>
          </a:p>
          <a:p>
            <a:pPr lvl="1">
              <a:buFont typeface="Verdana" panose="020B0604030504040204" pitchFamily="34" charset="0"/>
              <a:buChar char="‒"/>
            </a:pPr>
            <a:r>
              <a:rPr lang="ko-KR" altLang="en-US" sz="2500" dirty="0"/>
              <a:t>￡  </a:t>
            </a:r>
            <a:r>
              <a:rPr lang="en-US" altLang="ko-KR" sz="2500" dirty="0"/>
              <a:t>   33,673.49 (2023</a:t>
            </a:r>
            <a:r>
              <a:rPr lang="ko-KR" altLang="en-US" sz="2500" dirty="0"/>
              <a:t>년 이월금</a:t>
            </a:r>
            <a:r>
              <a:rPr lang="en-GB" altLang="ko-KR" sz="2500" dirty="0"/>
              <a:t>/</a:t>
            </a:r>
            <a:r>
              <a:rPr lang="ko-KR" altLang="en-US" sz="2500" dirty="0"/>
              <a:t>세금환급 포함</a:t>
            </a:r>
            <a:r>
              <a:rPr lang="en-US" altLang="ko-KR" sz="2500" dirty="0"/>
              <a:t>)</a:t>
            </a:r>
          </a:p>
          <a:p>
            <a:pPr lvl="1">
              <a:buFont typeface="Verdana" panose="020B0604030504040204" pitchFamily="34" charset="0"/>
              <a:buChar char="‒"/>
            </a:pPr>
            <a:r>
              <a:rPr lang="ko-KR" altLang="en-US" sz="2500" dirty="0"/>
              <a:t>￡ </a:t>
            </a:r>
            <a:r>
              <a:rPr lang="en-US" altLang="ko-KR" sz="2500" dirty="0"/>
              <a:t>    25,250.00 (2023</a:t>
            </a:r>
            <a:r>
              <a:rPr lang="ko-KR" altLang="en-US" sz="2500" dirty="0"/>
              <a:t>년 이월금</a:t>
            </a:r>
            <a:r>
              <a:rPr lang="en-GB" altLang="ko-KR" sz="2500" dirty="0"/>
              <a:t>/</a:t>
            </a:r>
            <a:r>
              <a:rPr lang="ko-KR" altLang="en-US" sz="2500" dirty="0"/>
              <a:t>세금환급 제외</a:t>
            </a:r>
            <a:r>
              <a:rPr lang="en-US" altLang="ko-KR" sz="2500" dirty="0"/>
              <a:t>)</a:t>
            </a:r>
          </a:p>
          <a:p>
            <a:endParaRPr lang="en-US" altLang="ko-KR" dirty="0"/>
          </a:p>
          <a:p>
            <a:pPr marL="0" indent="0" algn="ctr">
              <a:buNone/>
            </a:pPr>
            <a:r>
              <a:rPr lang="en-US" altLang="ko-KR" sz="2000" b="1" kern="0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j-ea"/>
                <a:ea typeface="+mj-ea"/>
                <a:cs typeface="+mj-cs"/>
              </a:rPr>
              <a:t>2024</a:t>
            </a:r>
            <a:r>
              <a:rPr lang="ko-KR" altLang="en-US" sz="2000" b="1" kern="0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j-ea"/>
                <a:ea typeface="+mj-ea"/>
                <a:cs typeface="+mj-cs"/>
              </a:rPr>
              <a:t>년 총 수입예산대비 </a:t>
            </a:r>
            <a:r>
              <a:rPr lang="en-US" altLang="ko-KR" sz="2000" b="1" kern="0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j-ea"/>
                <a:ea typeface="+mj-ea"/>
                <a:cs typeface="+mj-cs"/>
              </a:rPr>
              <a:t>129</a:t>
            </a:r>
            <a:r>
              <a:rPr kumimoji="1" lang="en-US" altLang="ko-KR" sz="2000" b="1" i="0" u="none" strike="noStrike" kern="0" cap="all" normalizeH="0" baseline="0" noProof="0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ea"/>
                <a:ea typeface="+mj-ea"/>
                <a:cs typeface="+mj-cs"/>
              </a:rPr>
              <a:t>%</a:t>
            </a:r>
          </a:p>
          <a:p>
            <a:pPr marL="0" indent="0" algn="ctr">
              <a:buNone/>
            </a:pPr>
            <a:r>
              <a:rPr lang="en-US" altLang="ko-KR" sz="2000" b="1" kern="0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j-ea"/>
                <a:ea typeface="+mj-ea"/>
                <a:cs typeface="+mj-cs"/>
              </a:rPr>
              <a:t>(86% </a:t>
            </a:r>
            <a:r>
              <a:rPr lang="ko-KR" altLang="en-US" sz="2000" b="1" kern="0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j-ea"/>
                <a:ea typeface="+mj-ea"/>
                <a:cs typeface="+mj-cs"/>
              </a:rPr>
              <a:t>이월금</a:t>
            </a:r>
            <a:r>
              <a:rPr lang="en-GB" altLang="ko-KR" sz="2000" b="1" kern="0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j-ea"/>
                <a:ea typeface="+mj-ea"/>
                <a:cs typeface="+mj-cs"/>
              </a:rPr>
              <a:t>/</a:t>
            </a:r>
            <a:r>
              <a:rPr lang="ko-KR" altLang="en-US" sz="2000" b="1" kern="0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j-ea"/>
                <a:ea typeface="+mj-ea"/>
                <a:cs typeface="+mj-cs"/>
              </a:rPr>
              <a:t>세금환급 제외시</a:t>
            </a:r>
            <a:r>
              <a:rPr lang="en-US" altLang="ko-KR" sz="2000" b="1" kern="0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j-ea"/>
                <a:ea typeface="+mj-ea"/>
                <a:cs typeface="+mj-cs"/>
              </a:rPr>
              <a:t>)</a:t>
            </a:r>
            <a:endParaRPr lang="ko-KR" altLang="en-US" sz="2000" b="1" cap="all" dirty="0">
              <a:ln w="9000" cmpd="sng">
                <a:noFill/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+mj-ea"/>
              <a:ea typeface="+mj-ea"/>
            </a:endParaRPr>
          </a:p>
          <a:p>
            <a:endParaRPr lang="en-US" altLang="ko-K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42B6BB-1130-4B47-B3B3-DD63B2A7F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2024</a:t>
            </a:r>
            <a:r>
              <a:rPr lang="ko-KR" altLang="en-US" dirty="0"/>
              <a:t>년 결산</a:t>
            </a:r>
            <a:br>
              <a:rPr lang="en-GB" altLang="ko-KR" dirty="0"/>
            </a:br>
            <a:br>
              <a:rPr lang="en-GB" altLang="ko-KR" dirty="0"/>
            </a:br>
            <a:r>
              <a:rPr lang="ko-KR" altLang="en-US" dirty="0"/>
              <a:t>수입부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5CC740-E479-44DE-9C61-1199F5205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dirty="0"/>
              <a:t>셰필드 한인교회 </a:t>
            </a:r>
            <a:r>
              <a:rPr lang="en-US" altLang="ko-KR" dirty="0"/>
              <a:t>2025</a:t>
            </a:r>
            <a:r>
              <a:rPr lang="ko-KR" altLang="en-US" dirty="0"/>
              <a:t>년 정기 사무년회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467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FA693-1614-47F3-864A-1B78CCDDB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GB" dirty="0"/>
              <a:t>2024</a:t>
            </a:r>
            <a:r>
              <a:rPr lang="ko-KR" altLang="en-US" dirty="0"/>
              <a:t>년 결산</a:t>
            </a:r>
            <a:br>
              <a:rPr lang="en-GB" altLang="ko-KR" dirty="0"/>
            </a:br>
            <a:br>
              <a:rPr lang="en-GB" altLang="ko-KR" dirty="0"/>
            </a:br>
            <a:r>
              <a:rPr lang="ko-KR" altLang="en-US" dirty="0"/>
              <a:t>월별수입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2113A8-1F0B-428C-82F7-07E4ADBC6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6" y="6356350"/>
            <a:ext cx="611366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ko-KR" altLang="en-US" dirty="0"/>
              <a:t>셰필드 한인교회 </a:t>
            </a:r>
            <a:r>
              <a:rPr lang="en-US" altLang="ko-KR" dirty="0"/>
              <a:t>2025</a:t>
            </a:r>
            <a:r>
              <a:rPr lang="ko-KR" altLang="en-US" dirty="0"/>
              <a:t>년 정기 사무년회</a:t>
            </a:r>
            <a:endParaRPr lang="en-US" dirty="0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16F6839C-6915-45E7-9264-FC24451AA8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929882"/>
              </p:ext>
            </p:extLst>
          </p:nvPr>
        </p:nvGraphicFramePr>
        <p:xfrm>
          <a:off x="3465576" y="812307"/>
          <a:ext cx="8257032" cy="5087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6943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F67F6-43BC-4CF0-A2EC-A885D4C67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altLang="ko-KR" dirty="0"/>
              <a:t>2024</a:t>
            </a:r>
            <a:r>
              <a:rPr lang="ko-KR" altLang="en-US" dirty="0"/>
              <a:t>년 결산</a:t>
            </a:r>
            <a:br>
              <a:rPr lang="en-GB" altLang="ko-KR" dirty="0"/>
            </a:br>
            <a:br>
              <a:rPr lang="en-GB" altLang="ko-KR" dirty="0"/>
            </a:br>
            <a:r>
              <a:rPr lang="ko-KR" altLang="en-US" dirty="0"/>
              <a:t>항목별 수입결산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91E0B2-0875-4E0E-ADA3-83082EB38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6" y="6356350"/>
            <a:ext cx="611366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ko-KR" altLang="en-US" dirty="0"/>
              <a:t>셰필드 한인교회 </a:t>
            </a:r>
            <a:r>
              <a:rPr lang="en-US" altLang="ko-KR" dirty="0"/>
              <a:t>2025</a:t>
            </a:r>
            <a:r>
              <a:rPr lang="ko-KR" altLang="en-US" dirty="0"/>
              <a:t>년 정기 사무년회</a:t>
            </a:r>
            <a:endParaRPr lang="en-US" dirty="0"/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98C5B0E5-3477-44AD-B916-60CA584AD9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3982893"/>
              </p:ext>
            </p:extLst>
          </p:nvPr>
        </p:nvGraphicFramePr>
        <p:xfrm>
          <a:off x="3429000" y="885459"/>
          <a:ext cx="8357616" cy="5087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8328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D1088BF-9D3B-B70E-FF3F-00ADDBB46860}"/>
              </a:ext>
            </a:extLst>
          </p:cNvPr>
          <p:cNvSpPr/>
          <p:nvPr/>
        </p:nvSpPr>
        <p:spPr>
          <a:xfrm>
            <a:off x="5388159" y="3429001"/>
            <a:ext cx="4315061" cy="93268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C17AD3-B5D8-4471-9065-B2F32B505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2024</a:t>
            </a:r>
            <a:r>
              <a:rPr lang="ko-KR" altLang="en-US" dirty="0"/>
              <a:t>년 결산</a:t>
            </a:r>
            <a:br>
              <a:rPr lang="en-GB" altLang="ko-KR" dirty="0"/>
            </a:br>
            <a:br>
              <a:rPr lang="en-GB" altLang="ko-KR" dirty="0"/>
            </a:br>
            <a:r>
              <a:rPr lang="ko-KR" altLang="en-US" dirty="0"/>
              <a:t>지출부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5C734-1606-4B0C-BE24-CC91ED33AA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500" dirty="0"/>
              <a:t>2024</a:t>
            </a:r>
            <a:r>
              <a:rPr lang="ko-KR" altLang="en-US" sz="2500" dirty="0"/>
              <a:t>년 총 지출예산</a:t>
            </a:r>
            <a:r>
              <a:rPr lang="en-US" altLang="ko-KR" sz="2500" dirty="0"/>
              <a:t>: </a:t>
            </a:r>
            <a:r>
              <a:rPr lang="ko-KR" altLang="en-US" sz="2500" dirty="0"/>
              <a:t>￡</a:t>
            </a:r>
            <a:r>
              <a:rPr lang="en-US" altLang="ko-KR" sz="2500" dirty="0"/>
              <a:t>    26,004.23 </a:t>
            </a:r>
          </a:p>
          <a:p>
            <a:r>
              <a:rPr lang="en-US" altLang="ko-KR" sz="2500" dirty="0"/>
              <a:t> 2024</a:t>
            </a:r>
            <a:r>
              <a:rPr lang="ko-KR" altLang="en-US" sz="2500" dirty="0"/>
              <a:t>년 총 실지출</a:t>
            </a:r>
            <a:r>
              <a:rPr lang="en-US" altLang="ko-KR" sz="2500" dirty="0"/>
              <a:t>: </a:t>
            </a:r>
            <a:r>
              <a:rPr lang="ko-KR" altLang="en-US" sz="2500" dirty="0"/>
              <a:t>￡</a:t>
            </a:r>
            <a:r>
              <a:rPr lang="en-US" altLang="ko-KR" sz="2500" dirty="0"/>
              <a:t>    26,660.69 </a:t>
            </a:r>
          </a:p>
          <a:p>
            <a:endParaRPr lang="en-US" altLang="ko-KR" dirty="0"/>
          </a:p>
          <a:p>
            <a:pPr marL="0" indent="0" algn="ctr">
              <a:buNone/>
            </a:pPr>
            <a:r>
              <a:rPr lang="en-US" altLang="ko-KR" sz="2000" b="1" kern="0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j-ea"/>
                <a:ea typeface="+mj-ea"/>
                <a:cs typeface="+mj-cs"/>
              </a:rPr>
              <a:t>2022</a:t>
            </a:r>
            <a:r>
              <a:rPr lang="ko-KR" altLang="en-US" sz="2000" b="1" kern="0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j-ea"/>
                <a:ea typeface="+mj-ea"/>
                <a:cs typeface="+mj-cs"/>
              </a:rPr>
              <a:t>년 총 지출예산 대비 약 </a:t>
            </a:r>
            <a:r>
              <a:rPr lang="en-GB" altLang="ko-KR" b="1" kern="0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+mj-ea"/>
                <a:ea typeface="+mj-ea"/>
                <a:cs typeface="+mj-cs"/>
              </a:rPr>
              <a:t>103</a:t>
            </a:r>
            <a:r>
              <a:rPr kumimoji="1" lang="en-US" altLang="ko-KR" sz="2000" b="1" i="0" u="none" strike="noStrike" kern="0" cap="all" normalizeH="0" baseline="0" noProof="0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ea"/>
                <a:ea typeface="+mj-ea"/>
                <a:cs typeface="+mj-cs"/>
              </a:rPr>
              <a:t>%</a:t>
            </a:r>
            <a:endParaRPr lang="ko-KR" altLang="en-US" sz="2000" b="1" cap="all" dirty="0">
              <a:ln w="9000" cmpd="sng">
                <a:noFill/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+mj-ea"/>
              <a:ea typeface="+mj-ea"/>
            </a:endParaRP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E00937-E8C0-417A-85F8-DBCBB397C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dirty="0"/>
              <a:t>셰필드 한인교회 </a:t>
            </a:r>
            <a:r>
              <a:rPr lang="en-US" altLang="ko-KR" dirty="0"/>
              <a:t>2025</a:t>
            </a:r>
            <a:r>
              <a:rPr lang="ko-KR" altLang="en-US" dirty="0"/>
              <a:t>년 정기 사무년회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679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E9A43-E3EA-497D-B9D7-F7A99E7B7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altLang="ko-KR" dirty="0"/>
              <a:t>2024</a:t>
            </a:r>
            <a:r>
              <a:rPr lang="ko-KR" altLang="en-US" dirty="0"/>
              <a:t>년 결산</a:t>
            </a:r>
            <a:br>
              <a:rPr lang="en-GB" altLang="ko-KR" dirty="0"/>
            </a:br>
            <a:br>
              <a:rPr lang="en-GB" altLang="ko-KR" dirty="0"/>
            </a:br>
            <a:r>
              <a:rPr lang="ko-KR" altLang="en-US" dirty="0"/>
              <a:t>월별지출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47DBFF-C0DB-4E41-A320-BCACF263B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6" y="6356350"/>
            <a:ext cx="611366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ko-KR" altLang="en-US" dirty="0"/>
              <a:t>셰필드 한인교회 </a:t>
            </a:r>
            <a:r>
              <a:rPr lang="en-US" altLang="ko-KR" dirty="0"/>
              <a:t>2025</a:t>
            </a:r>
            <a:r>
              <a:rPr lang="ko-KR" altLang="en-US" dirty="0"/>
              <a:t>년 정기 사무년회</a:t>
            </a:r>
            <a:endParaRPr lang="en-US" dirty="0"/>
          </a:p>
        </p:txBody>
      </p:sp>
      <p:graphicFrame>
        <p:nvGraphicFramePr>
          <p:cNvPr id="9" name="Content Placeholder 5">
            <a:extLst>
              <a:ext uri="{FF2B5EF4-FFF2-40B4-BE49-F238E27FC236}">
                <a16:creationId xmlns:a16="http://schemas.microsoft.com/office/drawing/2014/main" id="{16F6839C-6915-45E7-9264-FC24451AA8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585999"/>
              </p:ext>
            </p:extLst>
          </p:nvPr>
        </p:nvGraphicFramePr>
        <p:xfrm>
          <a:off x="3447288" y="885459"/>
          <a:ext cx="8302752" cy="5087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2882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8E71C-A154-4D7C-AC74-1C5CD56C3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>
            <a:normAutofit/>
          </a:bodyPr>
          <a:lstStyle/>
          <a:p>
            <a:r>
              <a:rPr lang="en-US" altLang="ko-KR" dirty="0"/>
              <a:t>2024</a:t>
            </a:r>
            <a:r>
              <a:rPr lang="ko-KR" altLang="en-US" dirty="0"/>
              <a:t>년 결산</a:t>
            </a:r>
            <a:br>
              <a:rPr lang="en-GB" altLang="ko-KR" dirty="0"/>
            </a:br>
            <a:br>
              <a:rPr lang="en-GB" altLang="ko-KR" dirty="0"/>
            </a:br>
            <a:r>
              <a:rPr lang="ko-KR" altLang="en-US" dirty="0"/>
              <a:t>항목별 지출결산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D82C59-3692-4CC7-9A19-026F64A36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7126" y="6356350"/>
            <a:ext cx="611366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ko-KR" altLang="en-US" dirty="0"/>
              <a:t>셰필드 한인교회 </a:t>
            </a:r>
            <a:r>
              <a:rPr lang="en-US" altLang="ko-KR" dirty="0"/>
              <a:t>2025</a:t>
            </a:r>
            <a:r>
              <a:rPr lang="ko-KR" altLang="en-US" dirty="0"/>
              <a:t>년 정기 사무년회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B780F0B-295F-91D2-4522-58E35C4A45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144762"/>
              </p:ext>
            </p:extLst>
          </p:nvPr>
        </p:nvGraphicFramePr>
        <p:xfrm>
          <a:off x="3521573" y="5725020"/>
          <a:ext cx="8208272" cy="365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08272">
                  <a:extLst>
                    <a:ext uri="{9D8B030D-6E8A-4147-A177-3AD203B41FA5}">
                      <a16:colId xmlns:a16="http://schemas.microsoft.com/office/drawing/2014/main" val="1114151095"/>
                    </a:ext>
                  </a:extLst>
                </a:gridCol>
              </a:tblGrid>
              <a:tr h="36512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u="none" strike="noStrike" dirty="0">
                          <a:effectLst/>
                        </a:rPr>
                        <a:t> </a:t>
                      </a:r>
                      <a:r>
                        <a:rPr lang="en-GB" sz="1100" b="1" u="none" strike="noStrike" dirty="0">
                          <a:effectLst/>
                        </a:rPr>
                        <a:t>*Others</a:t>
                      </a:r>
                      <a:r>
                        <a:rPr lang="en-GB" sz="1100" u="none" strike="noStrike" dirty="0">
                          <a:effectLst/>
                        </a:rPr>
                        <a:t>: Evangelical Holiness church membership fee, Korean-UK church membership fee, holiday bonus for pastor, rent support for paster, car allowance, reserve for retirement allowance, church insurance, accountant fee and money in reserve 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55431996"/>
                  </a:ext>
                </a:extLst>
              </a:tr>
            </a:tbl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02846AF-280C-4200-AE76-454F7AEB4EB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9569748"/>
              </p:ext>
            </p:extLst>
          </p:nvPr>
        </p:nvGraphicFramePr>
        <p:xfrm>
          <a:off x="3490847" y="943736"/>
          <a:ext cx="8208272" cy="47812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2999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0F0FF-A660-4DA4-B1FB-C5E9A2A44D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/>
              <a:t>셰필드 한인교회 </a:t>
            </a:r>
            <a:br>
              <a:rPr lang="ko-KR" altLang="en-US" dirty="0"/>
            </a:br>
            <a:r>
              <a:rPr lang="en-US" altLang="ko-KR" dirty="0"/>
              <a:t>2025</a:t>
            </a:r>
            <a:r>
              <a:rPr lang="ko-KR" altLang="en-US" dirty="0"/>
              <a:t>년 예산보고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E78A2C-6865-4D19-BE07-D920295B05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>
                <a:latin typeface="휴먼엑스포" pitchFamily="18" charset="-127"/>
                <a:ea typeface="휴먼엑스포" pitchFamily="18" charset="-127"/>
                <a:cs typeface="Tahoma" pitchFamily="34" charset="0"/>
              </a:rPr>
              <a:t>2025/01/26</a:t>
            </a:r>
          </a:p>
          <a:p>
            <a:r>
              <a:rPr lang="ko-KR" altLang="en-US" dirty="0">
                <a:latin typeface="휴먼엑스포" pitchFamily="18" charset="-127"/>
                <a:ea typeface="휴먼엑스포" pitchFamily="18" charset="-127"/>
                <a:cs typeface="Tahoma" pitchFamily="34" charset="0"/>
              </a:rPr>
              <a:t>재정부 김은주 집사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0B174F-04D2-44CF-BC39-B05E3EFAC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dirty="0"/>
              <a:t>셰필드 한인교회 </a:t>
            </a:r>
            <a:r>
              <a:rPr lang="en-US" altLang="ko-KR" dirty="0"/>
              <a:t>2025</a:t>
            </a:r>
            <a:r>
              <a:rPr lang="ko-KR" altLang="en-US" dirty="0"/>
              <a:t>년 정기 사무년회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75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566B3A7C-7A1E-1D60-0564-1E3F9498CE7A}"/>
              </a:ext>
            </a:extLst>
          </p:cNvPr>
          <p:cNvSpPr/>
          <p:nvPr/>
        </p:nvSpPr>
        <p:spPr>
          <a:xfrm>
            <a:off x="5607313" y="3693496"/>
            <a:ext cx="3619814" cy="126391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4819B-D476-4B75-85F8-0157D5485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500" dirty="0"/>
              <a:t>2025</a:t>
            </a:r>
            <a:r>
              <a:rPr lang="ko-KR" altLang="en-US" sz="2500" dirty="0"/>
              <a:t>년 예상수입</a:t>
            </a:r>
            <a:r>
              <a:rPr lang="en-US" altLang="ko-KR" sz="2500" dirty="0"/>
              <a:t>:       </a:t>
            </a:r>
            <a:r>
              <a:rPr lang="ko-KR" altLang="en-US" sz="2500" dirty="0"/>
              <a:t>￡</a:t>
            </a:r>
            <a:r>
              <a:rPr lang="en-US" altLang="ko-KR" sz="2500" dirty="0"/>
              <a:t>  27,450.00 </a:t>
            </a:r>
          </a:p>
          <a:p>
            <a:r>
              <a:rPr lang="en-US" altLang="ko-KR" sz="2500" dirty="0"/>
              <a:t>2024</a:t>
            </a:r>
            <a:r>
              <a:rPr lang="ko-KR" altLang="en-US" sz="2500" dirty="0"/>
              <a:t>년 이월금액</a:t>
            </a:r>
            <a:r>
              <a:rPr lang="en-US" altLang="ko-KR" sz="2500" dirty="0"/>
              <a:t>:       </a:t>
            </a:r>
            <a:r>
              <a:rPr lang="ko-KR" altLang="en-US" sz="2500" dirty="0"/>
              <a:t>￡  </a:t>
            </a:r>
            <a:r>
              <a:rPr lang="en-US" altLang="ko-KR" sz="2500" dirty="0"/>
              <a:t>2,042.80 </a:t>
            </a:r>
          </a:p>
          <a:p>
            <a:r>
              <a:rPr lang="en-US" altLang="ko-KR" sz="2500" dirty="0"/>
              <a:t> 2025</a:t>
            </a:r>
            <a:r>
              <a:rPr lang="ko-KR" altLang="en-US" sz="2500" dirty="0"/>
              <a:t>년 총수입예산</a:t>
            </a:r>
            <a:r>
              <a:rPr lang="en-US" altLang="ko-KR" sz="2500" dirty="0"/>
              <a:t>: </a:t>
            </a:r>
            <a:r>
              <a:rPr lang="ko-KR" altLang="en-US" sz="2500" dirty="0"/>
              <a:t>￡</a:t>
            </a:r>
            <a:r>
              <a:rPr lang="en-US" altLang="ko-KR" sz="2500" dirty="0"/>
              <a:t>  29,492.80 </a:t>
            </a:r>
          </a:p>
          <a:p>
            <a:endParaRPr lang="en-US" altLang="ko-KR" dirty="0"/>
          </a:p>
          <a:p>
            <a:endParaRPr lang="en-US" altLang="ko-KR" dirty="0"/>
          </a:p>
          <a:p>
            <a:pPr marL="0" indent="0" algn="ctr">
              <a:buNone/>
            </a:pPr>
            <a:r>
              <a:rPr lang="en-US" altLang="ko-KR" sz="2000" b="1" kern="0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나눔고딕" charset="-127"/>
                <a:ea typeface="나눔고딕" charset="-127"/>
                <a:cs typeface="+mj-cs"/>
              </a:rPr>
              <a:t>2024</a:t>
            </a:r>
            <a:r>
              <a:rPr lang="ko-KR" altLang="en-US" sz="2000" b="1" kern="0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나눔고딕" charset="-127"/>
                <a:ea typeface="나눔고딕" charset="-127"/>
                <a:cs typeface="+mj-cs"/>
              </a:rPr>
              <a:t>년 실수입 대비 </a:t>
            </a:r>
            <a:r>
              <a:rPr lang="en-US" altLang="ko-KR" b="1" kern="0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나눔고딕" charset="-127"/>
                <a:ea typeface="나눔고딕" charset="-127"/>
                <a:cs typeface="+mj-cs"/>
              </a:rPr>
              <a:t>88</a:t>
            </a:r>
            <a:r>
              <a:rPr lang="en-US" altLang="ko-KR" sz="2000" b="1" kern="0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나눔고딕" charset="-127"/>
                <a:ea typeface="나눔고딕" charset="-127"/>
                <a:cs typeface="+mj-cs"/>
              </a:rPr>
              <a:t>%</a:t>
            </a:r>
          </a:p>
          <a:p>
            <a:pPr marL="0" indent="0" algn="ctr">
              <a:buNone/>
            </a:pPr>
            <a:r>
              <a:rPr lang="en-US" altLang="ko-KR" sz="2000" b="1" kern="0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나눔고딕" charset="-127"/>
                <a:ea typeface="나눔고딕" charset="-127"/>
                <a:cs typeface="+mj-cs"/>
              </a:rPr>
              <a:t>2024</a:t>
            </a:r>
            <a:r>
              <a:rPr lang="ko-KR" altLang="en-US" sz="2000" b="1" kern="0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나눔고딕" charset="-127"/>
                <a:ea typeface="나눔고딕" charset="-127"/>
                <a:cs typeface="+mj-cs"/>
              </a:rPr>
              <a:t>년 수입예산 대비 </a:t>
            </a:r>
            <a:r>
              <a:rPr lang="en-US" altLang="ko-KR" b="1" kern="0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나눔고딕" charset="-127"/>
                <a:ea typeface="나눔고딕" charset="-127"/>
                <a:cs typeface="+mj-cs"/>
              </a:rPr>
              <a:t>113</a:t>
            </a:r>
            <a:r>
              <a:rPr lang="en-US" altLang="ko-KR" sz="2000" b="1" kern="0" cap="all" dirty="0">
                <a:ln w="9000" cmpd="sng">
                  <a:noFill/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나눔고딕" charset="-127"/>
                <a:ea typeface="나눔고딕" charset="-127"/>
                <a:cs typeface="+mj-cs"/>
              </a:rPr>
              <a:t>%</a:t>
            </a:r>
            <a:endParaRPr lang="ko-KR" altLang="en-US" sz="2000" b="1" kern="0" cap="all" dirty="0">
              <a:ln w="9000" cmpd="sng">
                <a:noFill/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  <a:latin typeface="나눔고딕" charset="-127"/>
              <a:ea typeface="나눔고딕" charset="-127"/>
              <a:cs typeface="+mj-cs"/>
            </a:endParaRPr>
          </a:p>
          <a:p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46B66F-E04A-4FB0-9147-95302FEDB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2025</a:t>
            </a:r>
            <a:r>
              <a:rPr lang="ko-KR" altLang="en-US" dirty="0"/>
              <a:t>년 예산</a:t>
            </a:r>
            <a:br>
              <a:rPr lang="en-GB" altLang="ko-KR" dirty="0"/>
            </a:br>
            <a:br>
              <a:rPr lang="en-GB" altLang="ko-KR" dirty="0"/>
            </a:br>
            <a:r>
              <a:rPr lang="ko-KR" altLang="en-US" dirty="0"/>
              <a:t>수입부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A889B5-8C18-426E-A9C6-D49556806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o-KR" altLang="en-US" dirty="0"/>
              <a:t>셰필드 한인교회 </a:t>
            </a:r>
            <a:r>
              <a:rPr lang="en-US" altLang="ko-KR" dirty="0"/>
              <a:t>2025</a:t>
            </a:r>
            <a:r>
              <a:rPr lang="ko-KR" altLang="en-US" dirty="0"/>
              <a:t>년 정기 사무년회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48727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ca48ea3-8c75-4d36-b64f-70604b11fd22}" enabled="1" method="Standard" siteId="{3ac94b33-9135-4821-9502-eafda6592a35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64</TotalTime>
  <Words>372</Words>
  <Application>Microsoft Office PowerPoint</Application>
  <PresentationFormat>Widescreen</PresentationFormat>
  <Paragraphs>64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휴먼엑스포</vt:lpstr>
      <vt:lpstr>휴먼엑스포</vt:lpstr>
      <vt:lpstr>나눔고딕</vt:lpstr>
      <vt:lpstr>Arial</vt:lpstr>
      <vt:lpstr>Calibri</vt:lpstr>
      <vt:lpstr>Corbel</vt:lpstr>
      <vt:lpstr>Verdana</vt:lpstr>
      <vt:lpstr>Wingdings 2</vt:lpstr>
      <vt:lpstr>Frame</vt:lpstr>
      <vt:lpstr>셰필드 한인교회  2025년 예산보고</vt:lpstr>
      <vt:lpstr>2024년 결산  수입부</vt:lpstr>
      <vt:lpstr>2024년 결산  월별수입</vt:lpstr>
      <vt:lpstr>2024년 결산  항목별 수입결산</vt:lpstr>
      <vt:lpstr>2024년 결산  지출부</vt:lpstr>
      <vt:lpstr>2024년 결산  월별지출</vt:lpstr>
      <vt:lpstr>2024년 결산  항목별 지출결산</vt:lpstr>
      <vt:lpstr>셰필드 한인교회  2025년 예산보고</vt:lpstr>
      <vt:lpstr>2025년 예산  수입부</vt:lpstr>
      <vt:lpstr>2025년   항목별 수입예산</vt:lpstr>
      <vt:lpstr>2025년 예산  지출부</vt:lpstr>
      <vt:lpstr>2025년   항목별 지출예산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셰필드 한인교회  2022년 예산보고</dc:title>
  <dc:creator>Todd, Eunju [CH]</dc:creator>
  <cp:lastModifiedBy>Todd, Eunju [CH]</cp:lastModifiedBy>
  <cp:revision>8</cp:revision>
  <cp:lastPrinted>2022-01-14T11:05:29Z</cp:lastPrinted>
  <dcterms:created xsi:type="dcterms:W3CDTF">2022-01-11T15:57:21Z</dcterms:created>
  <dcterms:modified xsi:type="dcterms:W3CDTF">2025-01-23T12:18:44Z</dcterms:modified>
</cp:coreProperties>
</file>