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0"/>
  </p:notesMasterIdLst>
  <p:sldIdLst>
    <p:sldId id="374" r:id="rId2"/>
    <p:sldId id="257" r:id="rId3"/>
    <p:sldId id="848" r:id="rId4"/>
    <p:sldId id="2127" r:id="rId5"/>
    <p:sldId id="2163" r:id="rId6"/>
    <p:sldId id="2177" r:id="rId7"/>
    <p:sldId id="1683" r:id="rId8"/>
    <p:sldId id="2141" r:id="rId9"/>
    <p:sldId id="2208" r:id="rId10"/>
    <p:sldId id="2209" r:id="rId11"/>
    <p:sldId id="2215" r:id="rId12"/>
    <p:sldId id="2142" r:id="rId13"/>
    <p:sldId id="2143" r:id="rId14"/>
    <p:sldId id="2180" r:id="rId15"/>
    <p:sldId id="2216" r:id="rId16"/>
    <p:sldId id="2217" r:id="rId17"/>
    <p:sldId id="2218" r:id="rId18"/>
    <p:sldId id="2219" r:id="rId19"/>
    <p:sldId id="2220" r:id="rId20"/>
    <p:sldId id="2221" r:id="rId21"/>
    <p:sldId id="285" r:id="rId22"/>
    <p:sldId id="1686" r:id="rId23"/>
    <p:sldId id="2098" r:id="rId24"/>
    <p:sldId id="2099" r:id="rId25"/>
    <p:sldId id="263" r:id="rId26"/>
    <p:sldId id="264" r:id="rId27"/>
    <p:sldId id="2022" r:id="rId28"/>
    <p:sldId id="850" r:id="rId29"/>
    <p:sldId id="883" r:id="rId30"/>
    <p:sldId id="884" r:id="rId31"/>
    <p:sldId id="882" r:id="rId32"/>
    <p:sldId id="266" r:id="rId33"/>
    <p:sldId id="2131" r:id="rId34"/>
    <p:sldId id="2212" r:id="rId35"/>
    <p:sldId id="275" r:id="rId36"/>
    <p:sldId id="1129" r:id="rId37"/>
    <p:sldId id="1139" r:id="rId38"/>
    <p:sldId id="1182" r:id="rId39"/>
    <p:sldId id="1211" r:id="rId40"/>
    <p:sldId id="1172" r:id="rId41"/>
    <p:sldId id="1401" r:id="rId42"/>
    <p:sldId id="2093" r:id="rId43"/>
    <p:sldId id="2090" r:id="rId44"/>
    <p:sldId id="2206" r:id="rId45"/>
    <p:sldId id="2222" r:id="rId46"/>
    <p:sldId id="286" r:id="rId47"/>
    <p:sldId id="2130" r:id="rId48"/>
    <p:sldId id="287" r:id="rId4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57" userDrawn="1">
          <p15:clr>
            <a:srgbClr val="A4A3A4"/>
          </p15:clr>
        </p15:guide>
        <p15:guide id="2" pos="6607" userDrawn="1">
          <p15:clr>
            <a:srgbClr val="A4A3A4"/>
          </p15:clr>
        </p15:guide>
        <p15:guide id="3" pos="1073" userDrawn="1">
          <p15:clr>
            <a:srgbClr val="A4A3A4"/>
          </p15:clr>
        </p15:guide>
        <p15:guide id="4" orient="horz" pos="663" userDrawn="1">
          <p15:clr>
            <a:srgbClr val="A4A3A4"/>
          </p15:clr>
        </p15:guide>
        <p15:guide id="5" orient="horz" pos="232" userDrawn="1">
          <p15:clr>
            <a:srgbClr val="A4A3A4"/>
          </p15:clr>
        </p15:guide>
        <p15:guide id="6" orient="horz" pos="40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9E9E"/>
    <a:srgbClr val="B79D9E"/>
    <a:srgbClr val="A8CE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02" y="492"/>
      </p:cViewPr>
      <p:guideLst>
        <p:guide orient="horz" pos="3657"/>
        <p:guide pos="6607"/>
        <p:guide pos="1073"/>
        <p:guide orient="horz" pos="663"/>
        <p:guide orient="horz" pos="232"/>
        <p:guide orient="horz" pos="40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473B-1C1B-4AAA-81B8-D4D9A2665CA5}" type="datetimeFigureOut">
              <a:rPr lang="ko-KR" altLang="en-US" smtClean="0"/>
              <a:t>2025-05-24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2194A-FF9B-4986-B93D-A5C862DB07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8034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4EDC8660-BD33-5DC4-1619-B999AAFE6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>
            <a:extLst>
              <a:ext uri="{FF2B5EF4-FFF2-40B4-BE49-F238E27FC236}">
                <a16:creationId xmlns:a16="http://schemas.microsoft.com/office/drawing/2014/main" id="{1A8960FE-9E37-B21E-1751-8F0BE734C4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>
            <a:extLst>
              <a:ext uri="{FF2B5EF4-FFF2-40B4-BE49-F238E27FC236}">
                <a16:creationId xmlns:a16="http://schemas.microsoft.com/office/drawing/2014/main" id="{0D832EDA-A18A-BFD1-25E7-4F342C011A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45322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6C5605D4-5D92-8B33-6BC9-77C4310F9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5E3AA091-3322-9277-E712-BE105D0C1A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8306203F-E022-F8C9-F76B-30A74C53B9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26483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5D279EA9-D734-6468-0F31-27142C4FC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B55BC1B1-96A7-8A7E-269B-03C374B1A1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6A7B4164-87E5-E411-7AE6-07469FA36D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15601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7EF66B7D-ACCE-6F80-B1CB-3396D4367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5E363D58-B0B2-C85F-FCC3-F6BD1B21B8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4817DA22-A998-F741-7A80-A0DF646A3C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45543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70DC8D03-5D51-AA2F-FB2C-19788059E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49B68493-5122-6898-13B9-014E73B93A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AA749FE3-1E09-6FE9-5B14-C8063A0EB02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64970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03FBA0C3-6298-4826-84B3-DB59ADF96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F1BC093D-3DF2-9108-9BAA-3C0DE159C1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44A16E79-01BB-B2D7-71B7-47AE367731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36609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FAAA4F62-CCFD-58BC-FE3B-302F62267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AC9A96B1-7751-DCA4-A019-6E838AAE8C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2D3D90B9-CEB4-366B-0E19-6B1EA2D342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52249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8FD07AA6-B68E-7545-3FEB-E53FF5503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24B49567-B279-3854-4459-9D171D0F0A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63E20D8D-8E08-C38B-ABE9-A22343CE36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09922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05405187-5B91-09C8-3A84-8E70538BB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8F5956E4-8239-1002-A9E9-0E69571BF8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70849FEE-2C57-B694-E25F-40C36C3F30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3768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>
          <a:extLst>
            <a:ext uri="{FF2B5EF4-FFF2-40B4-BE49-F238E27FC236}">
              <a16:creationId xmlns:a16="http://schemas.microsoft.com/office/drawing/2014/main" id="{1A26A9DE-99DA-0BAD-AE86-D4192FA10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>
            <a:extLst>
              <a:ext uri="{FF2B5EF4-FFF2-40B4-BE49-F238E27FC236}">
                <a16:creationId xmlns:a16="http://schemas.microsoft.com/office/drawing/2014/main" id="{05425CC5-4BE9-07CD-E947-BDAD0A0C39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>
            <a:extLst>
              <a:ext uri="{FF2B5EF4-FFF2-40B4-BE49-F238E27FC236}">
                <a16:creationId xmlns:a16="http://schemas.microsoft.com/office/drawing/2014/main" id="{42908EAD-7A44-82C9-D24E-561BC36E97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63527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0E62979B-FC35-158F-D1E8-AE0F02528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>
            <a:extLst>
              <a:ext uri="{FF2B5EF4-FFF2-40B4-BE49-F238E27FC236}">
                <a16:creationId xmlns:a16="http://schemas.microsoft.com/office/drawing/2014/main" id="{483C45DA-D8A8-204B-E8B1-EEF67283F4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>
            <a:extLst>
              <a:ext uri="{FF2B5EF4-FFF2-40B4-BE49-F238E27FC236}">
                <a16:creationId xmlns:a16="http://schemas.microsoft.com/office/drawing/2014/main" id="{ED8943BF-BD32-8F59-7733-B3CD0C91A9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91044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893BE45C-C19F-2A40-C903-062C24C96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5B4F342C-9766-E064-0BE7-AE24CB0853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67616364-AA08-44DF-CAD7-A736EF379C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7171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5740177B-C59F-C285-53D2-C2460333A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>
            <a:extLst>
              <a:ext uri="{FF2B5EF4-FFF2-40B4-BE49-F238E27FC236}">
                <a16:creationId xmlns:a16="http://schemas.microsoft.com/office/drawing/2014/main" id="{5F838F88-635C-6DDB-56E1-62D3FFF901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>
            <a:extLst>
              <a:ext uri="{FF2B5EF4-FFF2-40B4-BE49-F238E27FC236}">
                <a16:creationId xmlns:a16="http://schemas.microsoft.com/office/drawing/2014/main" id="{3CC5FED5-7475-1754-C244-3544784CA6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47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52B0DAF1-40EC-FBB3-C139-2BB34DEE3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A4F96469-4053-BB49-BB29-FE5DD4C80B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2125E788-A8AD-A206-DB9B-931D2C0D76D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74040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FA1AF730-FA52-EF5A-B697-FA5E26FBF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56B30F72-CA76-9D86-4C3F-FBA65B9284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315BCB65-5370-FD0E-608E-10AD1E2EA3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28309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0FAAD962-94FC-4878-CFB9-2C52C6F52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820E7273-1A5F-C70F-71F2-A782740395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4239DB83-4C8D-B78F-78B7-C323AC702B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4268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>
          <a:extLst>
            <a:ext uri="{FF2B5EF4-FFF2-40B4-BE49-F238E27FC236}">
              <a16:creationId xmlns:a16="http://schemas.microsoft.com/office/drawing/2014/main" id="{13D2D9A1-3B19-9FDE-F0CC-C2153B1B4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>
            <a:extLst>
              <a:ext uri="{FF2B5EF4-FFF2-40B4-BE49-F238E27FC236}">
                <a16:creationId xmlns:a16="http://schemas.microsoft.com/office/drawing/2014/main" id="{410829BD-58D2-A00E-004C-DE1FFBEC84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>
            <a:extLst>
              <a:ext uri="{FF2B5EF4-FFF2-40B4-BE49-F238E27FC236}">
                <a16:creationId xmlns:a16="http://schemas.microsoft.com/office/drawing/2014/main" id="{DB449974-6D10-AE50-4B37-8EEB24B815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3691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FA684AF0-5E57-E85E-0856-9086DA5A3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7FD07381-8489-9D2C-C322-53CA4911B9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DD33E8AD-4102-C1F4-2E77-1769FD7D10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2859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0632126D-9AF9-57F3-7AD6-A588FF215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42DBAC19-53A5-38D6-60AB-81B177C3C1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BFFEBB2C-8F9E-0966-6548-F1D6CF2C21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4251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57E2CEB9-DF4C-ECEF-807D-6BD2DFDBD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B09736E2-B668-2056-1033-EEE5752338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57F6EAF2-1AFD-73F6-0BDA-B75AAA170E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6395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>
          <a:extLst>
            <a:ext uri="{FF2B5EF4-FFF2-40B4-BE49-F238E27FC236}">
              <a16:creationId xmlns:a16="http://schemas.microsoft.com/office/drawing/2014/main" id="{0BEC0855-8126-3925-61B3-C44EC59A7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>
            <a:extLst>
              <a:ext uri="{FF2B5EF4-FFF2-40B4-BE49-F238E27FC236}">
                <a16:creationId xmlns:a16="http://schemas.microsoft.com/office/drawing/2014/main" id="{56048858-CDCE-AD54-A4C6-146BD88683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>
            <a:extLst>
              <a:ext uri="{FF2B5EF4-FFF2-40B4-BE49-F238E27FC236}">
                <a16:creationId xmlns:a16="http://schemas.microsoft.com/office/drawing/2014/main" id="{C5A5D112-DC76-39A0-A29E-F205516243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113121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2348F932-C16E-AB9D-2E4B-8C16CDA0E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>
            <a:extLst>
              <a:ext uri="{FF2B5EF4-FFF2-40B4-BE49-F238E27FC236}">
                <a16:creationId xmlns:a16="http://schemas.microsoft.com/office/drawing/2014/main" id="{ACAE6A1B-C17D-1F85-9B91-4F9D857654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>
            <a:extLst>
              <a:ext uri="{FF2B5EF4-FFF2-40B4-BE49-F238E27FC236}">
                <a16:creationId xmlns:a16="http://schemas.microsoft.com/office/drawing/2014/main" id="{BBB3896D-18A5-8D5F-342D-6142FC3AE7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458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9301ED-D689-4AD2-8F32-D5389C410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27659B4-26C4-4F1C-B6D6-45DFE177AF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21AE2F1-5DB7-4785-BB2B-4C4F10050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2025-05-24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60E1AB-71DF-4B39-B0B5-8EF03574E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E34461-8F33-40EF-8E5D-2998D35CD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623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A75899-BE4C-43DB-AC40-D250C5F96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E872AF6-C241-4771-8A81-27958B3BE3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7232EA-F29C-4287-8209-AB34B86CC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2025-05-24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AAB5E5-BABE-4853-900B-92F672096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A5BA39-FE6A-41DD-B173-70A639B5D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5962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B8C0897-30C8-4702-95DA-6E387432A5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E3E1695-0691-4799-9D68-BA193FBC5E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3B495C-6A68-4B34-9FE8-D64F19767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2025-05-24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B4E9EF-F11F-44CD-AF61-2B3F66CBF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74B80B-5DF9-4133-8701-15C4B5CDE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9324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15E76D-C9E0-4072-9D0D-1B2EA6E5E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62F0C7-E3DA-4958-A228-FF24F24AF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BFD793-026C-4D1A-A4D1-5AF454BAB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2025-05-24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796F2B7-9E27-4371-8CEE-B66CFD4E0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FE5919-0050-4900-91B5-BC8F34991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9602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358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81B54C-D8C7-49CA-8428-2CBEAF50E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2735747-C854-4A74-A9E5-4F8A24037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555B35A-4BA2-4B72-86E8-3FD74B7C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2025-05-24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2AB9E7-033F-454F-AE27-AB6E64B0B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DD7B82-A76D-418F-BA18-632583ED1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1510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928D0A-1ACC-4912-AA6A-E2E318B50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40317F0-ACBF-469D-B7F1-DB7EFF2ED4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61210C4-B58B-4FF8-A07A-4A675BA9E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87CBAD9-DCB0-4978-ABBA-BC41902D1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2025-05-24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563BA79-E93A-40D3-857A-86144693C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17D6A6-C9F6-476F-ACAA-73C3EE0EA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6222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B56F1C-7323-4345-B9A7-B6C55DDF2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26BF3A8-78DA-4EB9-B145-1C25D7737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B357173-BA68-43EC-8516-9B4FECB2B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0748476-A371-4822-A4C6-E59665F85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C951ADE-3715-453D-B48C-3621E484A1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E6626EC-A864-4E30-8F65-5A545AD07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2025-05-24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67CB4FA-0401-40D0-85C3-0F533DAB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365BF1A-3C19-4807-921A-84AB185AD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479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D0115D-FD4D-4B33-8BDB-DC4D6B167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67CDB5F-C857-484B-9722-44769C107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2025-05-24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676B4BF-512A-4F69-9C66-5CDFB3EB7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D273703-5537-4B9F-A3B0-C8E16E2AB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7269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147B13C-6B91-45CC-B6C8-5B23B76AB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2025-05-24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B64AEB4-E25B-4DF2-9F6E-1E1FA1073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B16BE08-F7FD-4922-A1BC-6E82B00B4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001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AF592A-AA3A-4726-A5C9-65E751CE2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DB0DFE-C130-4F89-B30C-B80D5CDD6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81C3D45-358C-46E1-8006-A4C6A1731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4D4DB7C-F88E-4647-8197-00FC643AD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2025-05-24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3DBEA53-28EA-4D43-828A-AF4F15A2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0BC2935-A252-422D-941C-75E729C5E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16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14AE1B-C8A9-4CDE-97AA-ECA9C22C0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74528A9-CFC0-4620-8CA1-CF63B378D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D4B226F-C1FE-4B0D-BB7C-2C21C673E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0A4098F-744D-467E-A31A-AC05E048D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2025-05-24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9A3F8D4-7E56-4CAF-B61D-96D54D288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95A0EFF-5792-4070-96FF-A1BB0C43F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5874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B759686-F0A4-40EA-9688-9378F1476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CE599E5-ABB5-4A1C-BB3B-DD85D28B0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A303B13-5B26-444A-96AB-925D26C18D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5281C-C2F1-468A-ACFE-06D43963E027}" type="datetimeFigureOut">
              <a:rPr lang="ko-KR" altLang="en-US" smtClean="0"/>
              <a:t>2025-05-24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59FE1A4-049A-431A-86A5-5F04413A51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962C61-2653-47B9-BE33-8DAEA448CB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5060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microsoft.com/office/2007/relationships/hdphoto" Target="../media/hdphoto3.wdp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microsoft.com/office/2007/relationships/hdphoto" Target="../media/hdphoto4.wdp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microsoft.com/office/2007/relationships/hdphoto" Target="../media/hdphoto2.wdp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microsoft.com/office/2007/relationships/hdphoto" Target="../media/hdphoto7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D01A8396-F82A-43E1-B8F7-37CB96F8BAA1}"/>
              </a:ext>
            </a:extLst>
          </p:cNvPr>
          <p:cNvSpPr/>
          <p:nvPr/>
        </p:nvSpPr>
        <p:spPr>
          <a:xfrm>
            <a:off x="1626420" y="975555"/>
            <a:ext cx="669777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아버지께 참되게 예배하는 자들은 </a:t>
            </a:r>
            <a:br>
              <a:rPr kumimoji="0" lang="en-US" altLang="ko-KR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영과 진리로 예배할 때가 </a:t>
            </a:r>
            <a:r>
              <a:rPr kumimoji="0" lang="ko-KR" altLang="en-US" sz="28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오나니</a:t>
            </a: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곧 이때라 </a:t>
            </a:r>
            <a:br>
              <a:rPr kumimoji="0" lang="en-US" altLang="ko-KR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아버지께서는 자기에게 </a:t>
            </a:r>
            <a:br>
              <a:rPr kumimoji="0" lang="en-US" altLang="ko-KR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이렇게 예배하는 자들을 </a:t>
            </a:r>
            <a:r>
              <a:rPr kumimoji="0" lang="ko-KR" altLang="en-US" sz="28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찾으시느니라</a:t>
            </a:r>
            <a:endParaRPr kumimoji="0" lang="en-US" altLang="ko-KR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  <a:p>
            <a:r>
              <a:rPr kumimoji="0" lang="en-US" altLang="ko-KR" spc="-150" dirty="0">
                <a:solidFill>
                  <a:schemeClr val="bg1">
                    <a:lumMod val="8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[</a:t>
            </a:r>
            <a:r>
              <a:rPr kumimoji="0" lang="ko-KR" altLang="en-US" spc="-150" dirty="0">
                <a:solidFill>
                  <a:schemeClr val="bg1">
                    <a:lumMod val="8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요 </a:t>
            </a:r>
            <a:r>
              <a:rPr kumimoji="0" lang="en-US" altLang="ko-KR" spc="-150" dirty="0">
                <a:solidFill>
                  <a:schemeClr val="bg1">
                    <a:lumMod val="8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4:23]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7617F7-CC28-4662-A021-3BB9ED726DAD}"/>
              </a:ext>
            </a:extLst>
          </p:cNvPr>
          <p:cNvSpPr txBox="1"/>
          <p:nvPr/>
        </p:nvSpPr>
        <p:spPr>
          <a:xfrm>
            <a:off x="1629603" y="3478694"/>
            <a:ext cx="416011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Yet a time is coming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and has now come when the true worshipers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will worship the Father in spirit and truth,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for they are the kind of worshipers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the Father seeks.</a:t>
            </a:r>
          </a:p>
          <a:p>
            <a:r>
              <a:rPr kumimoji="0" lang="en-US" altLang="ko-KR" sz="1400" b="1" spc="-150" dirty="0">
                <a:solidFill>
                  <a:schemeClr val="bg1">
                    <a:lumMod val="8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[John 4:23]</a:t>
            </a:r>
            <a:endParaRPr kumimoji="0" lang="ko-KR" altLang="en-US" sz="1400" b="1" spc="-150" dirty="0">
              <a:solidFill>
                <a:schemeClr val="bg1">
                  <a:lumMod val="8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  <a:cs typeface="Times New Roman" pitchFamily="18" charset="0"/>
            </a:endParaRPr>
          </a:p>
          <a:p>
            <a:endParaRPr lang="ko-KR" altLang="en-US" sz="1600" spc="-150" dirty="0">
              <a:solidFill>
                <a:schemeClr val="bg1">
                  <a:lumMod val="9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6BF96C75-5B60-4014-A1DA-06B20507BD7C}"/>
              </a:ext>
            </a:extLst>
          </p:cNvPr>
          <p:cNvCxnSpPr/>
          <p:nvPr/>
        </p:nvCxnSpPr>
        <p:spPr>
          <a:xfrm>
            <a:off x="1709115" y="3448874"/>
            <a:ext cx="3946249" cy="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cfile232.uf.daum.net/image/227C57395408820E0A1F94">
            <a:extLst>
              <a:ext uri="{FF2B5EF4-FFF2-40B4-BE49-F238E27FC236}">
                <a16:creationId xmlns:a16="http://schemas.microsoft.com/office/drawing/2014/main" id="{DEB62763-8EB1-4B0D-A2A8-1AD715B743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2223" b="95803" l="59852" r="95539"/>
                    </a14:imgEffect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2325" t="58025" r="6596"/>
          <a:stretch/>
        </p:blipFill>
        <p:spPr bwMode="auto">
          <a:xfrm>
            <a:off x="8683901" y="3210335"/>
            <a:ext cx="1928191" cy="28797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2562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D0DDAA38-1680-F411-4D00-CDF82A99D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E56EAB56-03B2-1D5B-4176-4E03B81092B2}"/>
              </a:ext>
            </a:extLst>
          </p:cNvPr>
          <p:cNvSpPr txBox="1"/>
          <p:nvPr/>
        </p:nvSpPr>
        <p:spPr>
          <a:xfrm>
            <a:off x="1003365" y="1490048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높은 산이 거친 들이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초막이나 궁궐이나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주 예수 모신 곳이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그 어디나 하늘나라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3014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D1A05096-13B7-3AC1-479C-AC6184FDC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5E81C512-F571-936E-9F6D-8A034E7EF3B2}"/>
              </a:ext>
            </a:extLst>
          </p:cNvPr>
          <p:cNvSpPr txBox="1"/>
          <p:nvPr/>
        </p:nvSpPr>
        <p:spPr>
          <a:xfrm>
            <a:off x="1003365" y="1490048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할렐루야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찬양하세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모든 죄 사함 받고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예수와 동행하니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그 어디나 하늘나라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196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FFD0E5D4-3027-C164-A999-25A33C81D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>
            <a:extLst>
              <a:ext uri="{FF2B5EF4-FFF2-40B4-BE49-F238E27FC236}">
                <a16:creationId xmlns:a16="http://schemas.microsoft.com/office/drawing/2014/main" id="{AF365F89-97D2-8F15-923E-9DA69B09779F}"/>
              </a:ext>
            </a:extLst>
          </p:cNvPr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>
            <a:extLst>
              <a:ext uri="{FF2B5EF4-FFF2-40B4-BE49-F238E27FC236}">
                <a16:creationId xmlns:a16="http://schemas.microsoft.com/office/drawing/2014/main" id="{92B4158A-A9AA-FA55-8395-689609AF1F12}"/>
              </a:ext>
            </a:extLst>
          </p:cNvPr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그 크신 하나님의 사랑</a:t>
            </a:r>
            <a:endParaRPr lang="en-GB" altLang="ko-KR"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>
            <a:extLst>
              <a:ext uri="{FF2B5EF4-FFF2-40B4-BE49-F238E27FC236}">
                <a16:creationId xmlns:a16="http://schemas.microsoft.com/office/drawing/2014/main" id="{BEFA4CAA-F423-25DA-46B6-A5C9A6535A8B}"/>
              </a:ext>
            </a:extLst>
          </p:cNvPr>
          <p:cNvSpPr txBox="1"/>
          <p:nvPr/>
        </p:nvSpPr>
        <p:spPr>
          <a:xfrm>
            <a:off x="1045984" y="1536194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그 크신 하나님의 사랑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말로 다 형용 못하네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저 높고 높은 별을 넘어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 낮고 낮은 땅 위에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1828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F56E36E0-D567-9AEA-6F76-E9A4C7C64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FEF44301-6A5D-AB6D-4DE2-D26DBCE6F9EA}"/>
              </a:ext>
            </a:extLst>
          </p:cNvPr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죄 범한 영혼 구하려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그 아들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보내사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화목제로 삼으시고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죄 용서하셨네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0214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10CA87B6-65DD-4B40-6575-CD2203EF1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9692D965-2935-9B4C-A355-F5E6F11C8F7A}"/>
              </a:ext>
            </a:extLst>
          </p:cNvPr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하나님 크신 사랑은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측량 다 못하며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영원히 변치 않는 사랑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성도여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찬양하세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7215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63C00BC4-DF85-B5DC-55DC-01603B812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36EC721B-8D52-EF78-1A24-0EA1AA762CEB}"/>
              </a:ext>
            </a:extLst>
          </p:cNvPr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괴로운 시절 지나가고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땅 위의 영화 쇠할 때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믿지 않던 영혼들은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큰소리 외쳐 울어도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0956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90ABAFD5-D2F5-8168-AC72-58C945AE4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FD09FB57-005D-CA62-B489-1621233E15ED}"/>
              </a:ext>
            </a:extLst>
          </p:cNvPr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믿는 성도들에게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큰 사랑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베푸사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우리의 죄 사했으니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그 은혜 잊을까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1314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3E96EF18-BE79-EC5F-3678-33E0C4854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CC8EF4AF-1C70-26CA-1C47-39C2BA29DFA7}"/>
              </a:ext>
            </a:extLst>
          </p:cNvPr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하나님 크신 사랑은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측량 다 못하며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영원히 변치 않는 사랑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성도여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찬양하세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30013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1B67B724-472D-6EDA-C5A5-244561258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91412C9D-2BBE-1E10-4B2A-9D83DAA1C369}"/>
              </a:ext>
            </a:extLst>
          </p:cNvPr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하늘을 두루마리 삼고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바다를 먹물 삼아도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한없는 하나님의 사랑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 기록할 수 없겠네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7530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9A5678FB-24FA-ED76-97F7-1BDB35032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5F15428E-1E15-2F6E-817D-35FA1A242304}"/>
              </a:ext>
            </a:extLst>
          </p:cNvPr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하나님의 크신 사랑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그 어찌 다 쓸까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저 하늘 높이 쌓아도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채우지 못하리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3636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예배의 부름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380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Call to Worship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8908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1028" name="Picture 4" descr="Choir, Gospel, People, Group, Standing">
            <a:extLst>
              <a:ext uri="{FF2B5EF4-FFF2-40B4-BE49-F238E27FC236}">
                <a16:creationId xmlns:a16="http://schemas.microsoft.com/office/drawing/2014/main" id="{BB7C0F42-FD6F-479B-8D89-F1FA26619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79196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6CB35314-4220-3E01-9D7F-569080613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5F17735A-67BA-150E-7DEF-88DB65AB7394}"/>
              </a:ext>
            </a:extLst>
          </p:cNvPr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하나님 크신 사랑은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측량 다 못하며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영원히 변치 않는 사랑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성도여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찬양하세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81914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5"/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45" name="Google Shape;245;p25"/>
          <p:cNvSpPr txBox="1"/>
          <p:nvPr/>
        </p:nvSpPr>
        <p:spPr>
          <a:xfrm>
            <a:off x="2037522" y="1052513"/>
            <a:ext cx="154387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기도</a:t>
            </a:r>
            <a:endParaRPr sz="3600" spc="-150" dirty="0">
              <a:solidFill>
                <a:schemeClr val="bg1">
                  <a:lumMod val="95000"/>
                </a:schemeClr>
              </a:solidFill>
              <a:ea typeface="KoPub돋움체 Bold" panose="02020603020101020101" pitchFamily="18" charset="-127"/>
            </a:endParaRPr>
          </a:p>
        </p:txBody>
      </p:sp>
      <p:sp>
        <p:nvSpPr>
          <p:cNvPr id="246" name="Google Shape;246;p25"/>
          <p:cNvSpPr txBox="1"/>
          <p:nvPr/>
        </p:nvSpPr>
        <p:spPr>
          <a:xfrm>
            <a:off x="2037522" y="1629271"/>
            <a:ext cx="106670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800">
                <a:solidFill>
                  <a:srgbClr val="D8D8D8"/>
                </a:solidFill>
                <a:latin typeface="Malgun Gothic"/>
                <a:ea typeface="Malgun Gothic"/>
                <a:cs typeface="Malgun Gothic"/>
                <a:sym typeface="Malgun Gothic"/>
              </a:rPr>
              <a:t>Prayer</a:t>
            </a:r>
            <a:endParaRPr sz="1800">
              <a:solidFill>
                <a:srgbClr val="D8D8D8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47" name="Google Shape;247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69879" y="4486754"/>
            <a:ext cx="1318734" cy="1318734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25"/>
          <p:cNvSpPr txBox="1"/>
          <p:nvPr/>
        </p:nvSpPr>
        <p:spPr>
          <a:xfrm>
            <a:off x="4150617" y="2967335"/>
            <a:ext cx="3890809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  <a:sym typeface="Arial"/>
              </a:rPr>
              <a:t>윤유신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  <a:sym typeface="Arial"/>
              </a:rPr>
              <a:t> 집사</a:t>
            </a:r>
            <a:endParaRPr sz="5400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6"/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54" name="Google Shape;254;p26"/>
          <p:cNvSpPr txBox="1"/>
          <p:nvPr/>
        </p:nvSpPr>
        <p:spPr>
          <a:xfrm>
            <a:off x="2037522" y="1052513"/>
            <a:ext cx="389080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봉헌 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&amp;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특송</a:t>
            </a:r>
            <a:endParaRPr sz="3600" spc="-150" dirty="0">
              <a:solidFill>
                <a:schemeClr val="bg1">
                  <a:lumMod val="95000"/>
                </a:schemeClr>
              </a:solidFill>
              <a:ea typeface="KoPub돋움체 Bold" panose="02020603020101020101" pitchFamily="18" charset="-127"/>
              <a:sym typeface="Arial"/>
            </a:endParaRPr>
          </a:p>
        </p:txBody>
      </p:sp>
      <p:sp>
        <p:nvSpPr>
          <p:cNvPr id="255" name="Google Shape;255;p26"/>
          <p:cNvSpPr txBox="1"/>
          <p:nvPr/>
        </p:nvSpPr>
        <p:spPr>
          <a:xfrm>
            <a:off x="2037522" y="1629271"/>
            <a:ext cx="31254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800">
                <a:solidFill>
                  <a:srgbClr val="D8D8D8"/>
                </a:solidFill>
                <a:latin typeface="Malgun Gothic"/>
                <a:ea typeface="Malgun Gothic"/>
                <a:cs typeface="Malgun Gothic"/>
                <a:sym typeface="Malgun Gothic"/>
              </a:rPr>
              <a:t>Offering &amp; Offertory</a:t>
            </a:r>
            <a:endParaRPr sz="1800">
              <a:solidFill>
                <a:srgbClr val="D8D8D8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57" name="Google Shape;257;p26" descr="Choir, Gospel, People, Group, Stand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20044" y="4691879"/>
            <a:ext cx="1087407" cy="111360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19AE59-D209-082A-0FE5-DEE32D8C7CC4}"/>
              </a:ext>
            </a:extLst>
          </p:cNvPr>
          <p:cNvSpPr txBox="1"/>
          <p:nvPr/>
        </p:nvSpPr>
        <p:spPr>
          <a:xfrm>
            <a:off x="3336315" y="2937553"/>
            <a:ext cx="55194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나 무엇과도 주님을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D6229D2D-0912-FACD-71A1-A28F7875A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>
            <a:extLst>
              <a:ext uri="{FF2B5EF4-FFF2-40B4-BE49-F238E27FC236}">
                <a16:creationId xmlns:a16="http://schemas.microsoft.com/office/drawing/2014/main" id="{60AE3228-6E26-251E-463A-9587BFF6709A}"/>
              </a:ext>
            </a:extLst>
          </p:cNvPr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>
            <a:extLst>
              <a:ext uri="{FF2B5EF4-FFF2-40B4-BE49-F238E27FC236}">
                <a16:creationId xmlns:a16="http://schemas.microsoft.com/office/drawing/2014/main" id="{70798FF5-2CD5-95FA-709F-67E9932B03C9}"/>
              </a:ext>
            </a:extLst>
          </p:cNvPr>
          <p:cNvSpPr txBox="1"/>
          <p:nvPr/>
        </p:nvSpPr>
        <p:spPr>
          <a:xfrm>
            <a:off x="594827" y="-31960"/>
            <a:ext cx="643734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나 무엇과도 주님을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135;p10">
            <a:extLst>
              <a:ext uri="{FF2B5EF4-FFF2-40B4-BE49-F238E27FC236}">
                <a16:creationId xmlns:a16="http://schemas.microsoft.com/office/drawing/2014/main" id="{303C3A9A-9E99-FDB0-1297-79A2BFFAEA73}"/>
              </a:ext>
            </a:extLst>
          </p:cNvPr>
          <p:cNvSpPr txBox="1"/>
          <p:nvPr/>
        </p:nvSpPr>
        <p:spPr>
          <a:xfrm>
            <a:off x="960835" y="1536194"/>
            <a:ext cx="9416542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 무엇과도 주님을 바꾸지 않으리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다른 어떤 은혜 구하지 않으리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오직 주님만이 내 삶에 도움이시니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얼굴 보기 원합니다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03888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FC357248-8383-8BEA-11BB-52C31786E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34CCC539-5FB7-22F1-B5A4-42A544CD8B7F}"/>
              </a:ext>
            </a:extLst>
          </p:cNvPr>
          <p:cNvSpPr txBox="1"/>
          <p:nvPr/>
        </p:nvSpPr>
        <p:spPr>
          <a:xfrm>
            <a:off x="939569" y="1536194"/>
            <a:ext cx="9565398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 사랑해요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온 맘과 정성 다해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하나님의 신실한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친구 되기 원합니다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2772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71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봉헌기도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758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Prayer of Offering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475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C4ADADC9-D0F5-4673-9E59-43750E3460E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71" b="99706" l="2647" r="98824">
                        <a14:foregroundMark x1="23824" y1="72353" x2="21765" y2="78824"/>
                        <a14:foregroundMark x1="34706" y1="65294" x2="35588" y2="68529"/>
                        <a14:foregroundMark x1="24706" y1="68235" x2="17941" y2="82353"/>
                        <a14:foregroundMark x1="17941" y1="82353" x2="17941" y2="82353"/>
                        <a14:foregroundMark x1="7941" y1="95882" x2="79118" y2="99706"/>
                        <a14:foregroundMark x1="79118" y1="99706" x2="91765" y2="97059"/>
                        <a14:foregroundMark x1="98529" y1="96176" x2="98824" y2="99118"/>
                        <a14:foregroundMark x1="2941" y1="95882" x2="2941" y2="98529"/>
                        <a14:foregroundMark x1="77647" y1="6471" x2="77353" y2="9118"/>
                        <a14:backgroundMark x1="21765" y1="11176" x2="32059" y2="27647"/>
                        <a14:backgroundMark x1="19706" y1="20882" x2="41176" y2="420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69879" y="4486754"/>
            <a:ext cx="1318734" cy="131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407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950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광고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24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Announcement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475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4B2E8E32-7EED-4831-8E0F-028F884E75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529" b="93235" l="10000" r="90000">
                        <a14:foregroundMark x1="23824" y1="93529" x2="23824" y2="91176"/>
                        <a14:foregroundMark x1="61618" y1="8529" x2="61471" y2="10588"/>
                        <a14:foregroundMark x1="67647" y1="10294" x2="74853" y2="14706"/>
                        <a14:foregroundMark x1="74853" y1="14706" x2="79559" y2="24118"/>
                        <a14:foregroundMark x1="68088" y1="24706" x2="75000" y2="33235"/>
                        <a14:foregroundMark x1="75000" y1="33235" x2="76618" y2="43824"/>
                        <a14:foregroundMark x1="66618" y1="41471" x2="67059" y2="49706"/>
                      </a14:backgroundRemoval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8355836" y="4570980"/>
            <a:ext cx="2469016" cy="123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39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950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광고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24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Announcement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4CDD20-02A1-447D-B08C-6DA3AD475962}"/>
              </a:ext>
            </a:extLst>
          </p:cNvPr>
          <p:cNvSpPr txBox="1"/>
          <p:nvPr/>
        </p:nvSpPr>
        <p:spPr>
          <a:xfrm>
            <a:off x="5471661" y="1977139"/>
            <a:ext cx="5016951" cy="1387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442913" algn="l"/>
              </a:tabLst>
            </a:pP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환영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::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교회에 처음 나오신 분들을 주님의 이름으로 환영합니다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442913" algn="l"/>
              </a:tabLst>
            </a:pPr>
            <a:r>
              <a:rPr lang="ko-KR" altLang="en-US" sz="2400" b="1" spc="-150" dirty="0" err="1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큐티</a:t>
            </a: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::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큐티를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생활화 합시다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D7E92D83-070F-4DA1-B472-53B070CD4E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529" b="93235" l="10000" r="90000">
                        <a14:foregroundMark x1="23824" y1="93529" x2="23824" y2="91176"/>
                        <a14:foregroundMark x1="61618" y1="8529" x2="61471" y2="10588"/>
                        <a14:foregroundMark x1="67647" y1="10294" x2="74853" y2="14706"/>
                        <a14:foregroundMark x1="74853" y1="14706" x2="79559" y2="24118"/>
                        <a14:foregroundMark x1="68088" y1="24706" x2="75000" y2="33235"/>
                        <a14:foregroundMark x1="75000" y1="33235" x2="76618" y2="43824"/>
                        <a14:foregroundMark x1="66618" y1="41471" x2="67059" y2="49706"/>
                      </a14:backgroundRemoval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94319" y="4570980"/>
            <a:ext cx="2469016" cy="123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9621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78550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생일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– 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김다빈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(20)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정조슈아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(25) </a:t>
            </a:r>
          </a:p>
          <a:p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                   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박상도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(28)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7268336" cy="29898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당신의 삶속에서 그 사랑받고 있지요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당신의 삶속에서 그 사랑받고 있지요</a:t>
            </a:r>
          </a:p>
        </p:txBody>
      </p:sp>
    </p:spTree>
    <p:extLst>
      <p:ext uri="{BB962C8B-B14F-4D97-AF65-F5344CB8AC3E}">
        <p14:creationId xmlns:p14="http://schemas.microsoft.com/office/powerpoint/2010/main" val="29226654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생일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6833922" cy="29898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태초부터 시작된 하나님의 사랑은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우리의 만남을 통해 열매를 맺고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당신이 이세상에 존재함으로 인해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우리에게 얼마나 큰 기쁨이 되는지</a:t>
            </a:r>
          </a:p>
        </p:txBody>
      </p:sp>
    </p:spTree>
    <p:extLst>
      <p:ext uri="{BB962C8B-B14F-4D97-AF65-F5344CB8AC3E}">
        <p14:creationId xmlns:p14="http://schemas.microsoft.com/office/powerpoint/2010/main" val="3398634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다함께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찬양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721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Praise &amp; Worship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3734616" y="2967335"/>
            <a:ext cx="47227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아이노스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찬양단</a:t>
            </a:r>
            <a:endParaRPr lang="ko-KR" altLang="en-US" sz="5400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5433F5-3CD8-474D-BB0B-FCFAC40BA338}"/>
              </a:ext>
            </a:extLst>
          </p:cNvPr>
          <p:cNvSpPr txBox="1"/>
          <p:nvPr/>
        </p:nvSpPr>
        <p:spPr>
          <a:xfrm>
            <a:off x="3732695" y="3890665"/>
            <a:ext cx="90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err="1">
                <a:solidFill>
                  <a:schemeClr val="bg1">
                    <a:lumMod val="8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</a:rPr>
              <a:t>Ainos</a:t>
            </a:r>
            <a:endParaRPr lang="ko-KR" altLang="en-US" sz="2000" dirty="0">
              <a:solidFill>
                <a:schemeClr val="bg1">
                  <a:lumMod val="8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</a:endParaRPr>
          </a:p>
        </p:txBody>
      </p:sp>
      <p:pic>
        <p:nvPicPr>
          <p:cNvPr id="1028" name="Picture 4" descr="Choir, Gospel, People, Group, Standing">
            <a:extLst>
              <a:ext uri="{FF2B5EF4-FFF2-40B4-BE49-F238E27FC236}">
                <a16:creationId xmlns:a16="http://schemas.microsoft.com/office/drawing/2014/main" id="{BB7C0F42-FD6F-479B-8D89-F1FA26619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84200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생일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6696064" cy="29898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지금도 그 사랑 받고 있지요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지금도 그 사랑 받고 있지요</a:t>
            </a:r>
          </a:p>
        </p:txBody>
      </p:sp>
    </p:spTree>
    <p:extLst>
      <p:ext uri="{BB962C8B-B14F-4D97-AF65-F5344CB8AC3E}">
        <p14:creationId xmlns:p14="http://schemas.microsoft.com/office/powerpoint/2010/main" val="22904843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1334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7237879" cy="2258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너는 시냇가에 심은 나무라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하나님의 사랑 안에 믿음뿌리 내리고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주의 뜻대로 주의 뜻대로 항상 살리라</a:t>
            </a:r>
          </a:p>
        </p:txBody>
      </p:sp>
    </p:spTree>
    <p:extLst>
      <p:ext uri="{BB962C8B-B14F-4D97-AF65-F5344CB8AC3E}">
        <p14:creationId xmlns:p14="http://schemas.microsoft.com/office/powerpoint/2010/main" val="10743158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71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성경봉독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691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Scripture Reading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4CDD20-02A1-447D-B08C-6DA3AD475962}"/>
              </a:ext>
            </a:extLst>
          </p:cNvPr>
          <p:cNvSpPr txBox="1"/>
          <p:nvPr/>
        </p:nvSpPr>
        <p:spPr>
          <a:xfrm>
            <a:off x="5933120" y="3410790"/>
            <a:ext cx="5593862" cy="501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열왕기상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18:41-46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F9EA207-C429-4ABD-B4B8-68CE0C9306F8}"/>
              </a:ext>
            </a:extLst>
          </p:cNvPr>
          <p:cNvCxnSpPr>
            <a:cxnSpLocks/>
          </p:cNvCxnSpPr>
          <p:nvPr/>
        </p:nvCxnSpPr>
        <p:spPr>
          <a:xfrm>
            <a:off x="5973417" y="4025348"/>
            <a:ext cx="4195819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6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8D59776C-7C3A-48EF-A8E5-DCDC9A0E8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221" y="3902656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4F2E8B0-71A8-3E97-AD28-AB671AAFF50C}"/>
              </a:ext>
            </a:extLst>
          </p:cNvPr>
          <p:cNvSpPr txBox="1"/>
          <p:nvPr/>
        </p:nvSpPr>
        <p:spPr>
          <a:xfrm>
            <a:off x="6024560" y="4148041"/>
            <a:ext cx="2130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김예린</a:t>
            </a:r>
            <a:r>
              <a:rPr kumimoji="0" lang="ko-KR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 자매</a:t>
            </a:r>
          </a:p>
        </p:txBody>
      </p:sp>
    </p:spTree>
    <p:extLst>
      <p:ext uri="{BB962C8B-B14F-4D97-AF65-F5344CB8AC3E}">
        <p14:creationId xmlns:p14="http://schemas.microsoft.com/office/powerpoint/2010/main" val="25541376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6C8874FD-A6DE-445B-B5A5-66A089AC7D8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0D1AE-1FB2-4C2C-A10D-BC10440C94EB}"/>
              </a:ext>
            </a:extLst>
          </p:cNvPr>
          <p:cNvSpPr txBox="1"/>
          <p:nvPr/>
        </p:nvSpPr>
        <p:spPr>
          <a:xfrm>
            <a:off x="2037522" y="1351434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열왕기상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9C3CD1-B888-4BF8-8672-842A286F1985}"/>
              </a:ext>
            </a:extLst>
          </p:cNvPr>
          <p:cNvSpPr txBox="1"/>
          <p:nvPr/>
        </p:nvSpPr>
        <p:spPr>
          <a:xfrm>
            <a:off x="5471661" y="1062452"/>
            <a:ext cx="5484206" cy="3944670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18:41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엘리야가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아합에게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이르되 올라가서 먹고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마시소서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큰 비 소리가 있나이다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18:42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아합이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먹고 마시러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올라가니라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엘리야가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갈멜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산 꼭대기로 올라가서 땅에 꿇어 엎드려 그의 얼굴을 무릎 사이에 넣고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18:43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그의 사환에게 이르되 올라가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바다쪽을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바라보라 그가 올라가 바라보고 말하되 아무것도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없나이다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이르되 일곱 번까지 다시 가라</a:t>
            </a:r>
          </a:p>
        </p:txBody>
      </p:sp>
      <p:pic>
        <p:nvPicPr>
          <p:cNvPr id="13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681A6C3A-F694-446A-81F9-3F8A11A77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22" y="3972221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2507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6C8874FD-A6DE-445B-B5A5-66A089AC7D8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0D1AE-1FB2-4C2C-A10D-BC10440C94EB}"/>
              </a:ext>
            </a:extLst>
          </p:cNvPr>
          <p:cNvSpPr txBox="1"/>
          <p:nvPr/>
        </p:nvSpPr>
        <p:spPr>
          <a:xfrm>
            <a:off x="2037522" y="1351434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열왕기상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9C3CD1-B888-4BF8-8672-842A286F1985}"/>
              </a:ext>
            </a:extLst>
          </p:cNvPr>
          <p:cNvSpPr txBox="1"/>
          <p:nvPr/>
        </p:nvSpPr>
        <p:spPr>
          <a:xfrm>
            <a:off x="5471661" y="1062452"/>
            <a:ext cx="5484206" cy="4314001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18:44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일곱 번째 이르러서는 그가 말하되 바다에서 사람의 손 만한 작은 구름이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일어나나이다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이르되 올라가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아합에게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말하기를 비에 막히지 아니하도록 마차를 갖추고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내려가소서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하라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하니라</a:t>
            </a:r>
            <a:endParaRPr lang="ko-KR" altLang="en-US" sz="2400" b="1" dirty="0">
              <a:solidFill>
                <a:schemeClr val="bg1">
                  <a:lumMod val="95000"/>
                </a:scheme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18:45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조금 후에 구름과 바람이 일어나서 하늘이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캄캄해지며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큰 비가 내리는지라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아합이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마차를 타고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이스르엘로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가니</a:t>
            </a:r>
          </a:p>
          <a:p>
            <a:pPr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18:46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여호와의 능력이 엘리야에게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임하매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그가 허리를 동이고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이스르엘로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들어가는 곳까지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아합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 앞에서 달려갔더라</a:t>
            </a:r>
          </a:p>
        </p:txBody>
      </p:sp>
      <p:pic>
        <p:nvPicPr>
          <p:cNvPr id="13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681A6C3A-F694-446A-81F9-3F8A11A77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22" y="3972221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67548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2280189" y="2044386"/>
            <a:ext cx="334134" cy="1113135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678419" y="2133837"/>
            <a:ext cx="20585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0" i="0" u="none" strike="noStrike" kern="1200" cap="none" spc="-15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열왕기상 </a:t>
            </a:r>
            <a:r>
              <a:rPr kumimoji="0" lang="en-US" altLang="ko-KR" sz="2000" b="0" i="0" u="none" strike="noStrike" kern="1200" cap="none" spc="-15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18:41-46</a:t>
            </a:r>
            <a:endParaRPr kumimoji="0" lang="ko-KR" altLang="en-US" sz="2000" b="0" i="0" u="none" strike="noStrike" kern="1200" cap="none" spc="-15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KoPub돋움체 Bold" panose="02020603020101020101" pitchFamily="18" charset="-127"/>
              <a:ea typeface="KoPub돋움체 Bold" panose="02020603020101020101" pitchFamily="18" charset="-127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678419" y="2609287"/>
            <a:ext cx="528221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000" b="0" i="0" u="none" strike="noStrike" kern="1200" cap="none" spc="-1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약속을 </a:t>
            </a:r>
            <a:r>
              <a:rPr lang="ko-KR" altLang="en-US" sz="3000" spc="-150" dirty="0" err="1">
                <a:solidFill>
                  <a:prstClr val="white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붙</a:t>
            </a:r>
            <a:r>
              <a:rPr kumimoji="0" lang="ko-KR" altLang="en-US" sz="3000" b="0" i="0" u="none" strike="noStrike" kern="1200" cap="none" spc="-1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oPub돋움체 Bold" panose="02020603020101020101" pitchFamily="18" charset="-127"/>
                <a:ea typeface="KoPub돋움체 Bold" panose="02020603020101020101" pitchFamily="18" charset="-127"/>
                <a:cs typeface="+mn-cs"/>
              </a:rPr>
              <a:t>들고 끝까지 기도하라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537237-76D7-4EEF-A473-FC173A18EA64}"/>
              </a:ext>
            </a:extLst>
          </p:cNvPr>
          <p:cNvSpPr txBox="1"/>
          <p:nvPr/>
        </p:nvSpPr>
        <p:spPr>
          <a:xfrm>
            <a:off x="7402296" y="3878581"/>
            <a:ext cx="2130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박상도</a:t>
            </a:r>
            <a:r>
              <a:rPr kumimoji="0" lang="ko-KR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 목사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F9EA207-C429-4ABD-B4B8-68CE0C9306F8}"/>
              </a:ext>
            </a:extLst>
          </p:cNvPr>
          <p:cNvCxnSpPr>
            <a:cxnSpLocks/>
          </p:cNvCxnSpPr>
          <p:nvPr/>
        </p:nvCxnSpPr>
        <p:spPr>
          <a:xfrm>
            <a:off x="7295322" y="3815236"/>
            <a:ext cx="2237685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8725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15263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ko-KR" altLang="en-US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여는 말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4A4F1D5-CADA-0F5B-A827-2B963B00F75E}"/>
              </a:ext>
            </a:extLst>
          </p:cNvPr>
          <p:cNvSpPr txBox="1"/>
          <p:nvPr/>
        </p:nvSpPr>
        <p:spPr>
          <a:xfrm>
            <a:off x="3935895" y="2742161"/>
            <a:ext cx="7198761" cy="887422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기다림의 시기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끝까지 기도해야 한다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.</a:t>
            </a:r>
            <a:endParaRPr lang="ko-KR" altLang="en-US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FA91E5A-6340-BC75-9241-217110EC7484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285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96215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A. </a:t>
            </a:r>
            <a:r>
              <a:rPr lang="ko-KR" altLang="en-US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약속은 시작이고</a:t>
            </a: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, </a:t>
            </a:r>
            <a:r>
              <a:rPr lang="ko-KR" altLang="en-US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기도는 응답을 여는 열쇠다</a:t>
            </a: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(42)</a:t>
            </a:r>
            <a:endParaRPr lang="ko-KR" altLang="en-US" sz="3600" kern="0" spc="0" dirty="0">
              <a:solidFill>
                <a:schemeClr val="bg1"/>
              </a:solidFill>
              <a:effectLst/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2569934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하나님은 약속하셨고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,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엘리야는 기도했다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.</a:t>
            </a:r>
          </a:p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신앙의 원리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: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약속은 출발이고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,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기도는 실행이다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.</a:t>
            </a:r>
          </a:p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나는 어떤 자세로 하나님의 약속을 대하고 있는가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?</a:t>
            </a:r>
            <a:b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</a:b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-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기도하지 않으면 무력하게 된다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.</a:t>
            </a:r>
            <a:b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</a:b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-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약속을 붙들고 기도하고 있는가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?</a:t>
            </a:r>
          </a:p>
          <a:p>
            <a:pPr marL="457200" marR="0" indent="-457200" fontAlgn="base">
              <a:spcBef>
                <a:spcPts val="800"/>
              </a:spcBef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하나님의 약속은 기도로 붙들 때 살아난다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.</a:t>
            </a:r>
            <a:endParaRPr lang="ko-KR" altLang="en-US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37262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84144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B. </a:t>
            </a:r>
            <a:r>
              <a:rPr lang="ko-KR" altLang="en-US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보이지 않아도 다시</a:t>
            </a:r>
            <a:r>
              <a:rPr lang="en-US" altLang="ko-KR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, </a:t>
            </a:r>
            <a:r>
              <a:rPr lang="ko-KR" altLang="en-US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또 다시 기도하라</a:t>
            </a:r>
            <a:r>
              <a:rPr lang="en-US" altLang="ko-KR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(43)</a:t>
            </a:r>
            <a:endParaRPr lang="ko-KR" altLang="en-US" sz="3600" kern="0" spc="0" dirty="0">
              <a:solidFill>
                <a:schemeClr val="bg1"/>
              </a:solidFill>
              <a:effectLst/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2569934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반복되는 무응답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,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그러나 멈추지 않는 믿음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보이지 않을 때 드러나는 진짜 믿음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나는 얼마나 기다릴 수 있는가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?</a:t>
            </a:r>
            <a:b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</a:b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-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빠른 결과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,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즉각적 반응</a:t>
            </a:r>
            <a:b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</a:b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-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응답보다 하나님을 더 신뢰하는가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?</a:t>
            </a:r>
          </a:p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기도는 포기하지 않는 싸움이다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.</a:t>
            </a:r>
            <a:endParaRPr lang="ko-KR" altLang="en-US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634012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10806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kern="0" spc="0" dirty="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C. </a:t>
            </a:r>
            <a:r>
              <a:rPr lang="ko-KR" altLang="en-US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작아 보여도</a:t>
            </a:r>
            <a:r>
              <a:rPr lang="en-US" altLang="ko-KR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, </a:t>
            </a:r>
            <a:r>
              <a:rPr lang="ko-KR" altLang="en-US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하나님의 역사는 이미 시작되었다</a:t>
            </a:r>
            <a:r>
              <a:rPr lang="en-US" altLang="ko-KR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(44-45)</a:t>
            </a:r>
            <a:endParaRPr lang="ko-KR" altLang="en-US" sz="3600" kern="0" spc="0" dirty="0">
              <a:solidFill>
                <a:schemeClr val="bg1"/>
              </a:solidFill>
              <a:effectLst/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2569934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손바닥만 한 작은 구름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: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응답의 시작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하나님의 역사는 작게 시작된다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.</a:t>
            </a:r>
          </a:p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나는 작은 구름을 보고 반응하고 있는가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?</a:t>
            </a:r>
            <a:b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</a:b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-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확실한 결과</a:t>
            </a:r>
            <a:b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</a:b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- </a:t>
            </a: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미미한 변화 속에서 하나님의 손길을 보자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믿음은 작은 구름을 보고 움직인다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.</a:t>
            </a:r>
            <a:endParaRPr lang="ko-KR" altLang="en-US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01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61E84DA3-F936-48B1-98AE-0C93529FA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>
            <a:extLst>
              <a:ext uri="{FF2B5EF4-FFF2-40B4-BE49-F238E27FC236}">
                <a16:creationId xmlns:a16="http://schemas.microsoft.com/office/drawing/2014/main" id="{30B620A2-F9DC-D470-7B67-4186B24891AB}"/>
              </a:ext>
            </a:extLst>
          </p:cNvPr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>
            <a:extLst>
              <a:ext uri="{FF2B5EF4-FFF2-40B4-BE49-F238E27FC236}">
                <a16:creationId xmlns:a16="http://schemas.microsoft.com/office/drawing/2014/main" id="{9A428D8A-BB98-53CE-CBD1-79395CA2A5AA}"/>
              </a:ext>
            </a:extLst>
          </p:cNvPr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임재</a:t>
            </a:r>
            <a:endParaRPr lang="en-GB" altLang="ko-KR"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>
            <a:extLst>
              <a:ext uri="{FF2B5EF4-FFF2-40B4-BE49-F238E27FC236}">
                <a16:creationId xmlns:a16="http://schemas.microsoft.com/office/drawing/2014/main" id="{29095527-FF08-AAF4-FD54-F731A05B1CC6}"/>
              </a:ext>
            </a:extLst>
          </p:cNvPr>
          <p:cNvSpPr txBox="1"/>
          <p:nvPr/>
        </p:nvSpPr>
        <p:spPr>
          <a:xfrm>
            <a:off x="1045984" y="1536194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하늘의 문을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여소서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이곳을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주목하소서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주를 향한 노래가 꺼지지 않으니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하늘을 열고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보소서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64969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970386" y="556390"/>
            <a:ext cx="1391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kern="0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마무리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5A5F8B0-3C21-4322-A86B-44496E5CA53B}"/>
              </a:ext>
            </a:extLst>
          </p:cNvPr>
          <p:cNvSpPr/>
          <p:nvPr/>
        </p:nvSpPr>
        <p:spPr>
          <a:xfrm>
            <a:off x="1057343" y="1271590"/>
            <a:ext cx="10077313" cy="646331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D88709B7-93B9-414A-B6E6-B1CCF1078F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5495" r="94945">
                        <a14:foregroundMark x1="7473" y1="28352" x2="5604" y2="31209"/>
                        <a14:foregroundMark x1="90769" y1="50330" x2="91429" y2="52857"/>
                        <a14:foregroundMark x1="92527" y1="69890" x2="94945" y2="6879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43" y="4814476"/>
            <a:ext cx="1477526" cy="14775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D289A1-1D7F-4FD6-B13D-7C8480B52C7F}"/>
              </a:ext>
            </a:extLst>
          </p:cNvPr>
          <p:cNvSpPr txBox="1"/>
          <p:nvPr/>
        </p:nvSpPr>
        <p:spPr>
          <a:xfrm>
            <a:off x="3935895" y="2742161"/>
            <a:ext cx="7198761" cy="1359346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엘리야는 약속과 기도를 연결한 사람이다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.</a:t>
            </a:r>
          </a:p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우리의 기도는 어디에 서 있는가</a:t>
            </a:r>
            <a:r>
              <a:rPr lang="en-US" altLang="ko-KR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?</a:t>
            </a:r>
          </a:p>
          <a:p>
            <a:pPr marL="457200" indent="-457200" fontAlgn="base">
              <a:spcBef>
                <a:spcPts val="800"/>
              </a:spcBef>
              <a:buFont typeface="+mj-lt"/>
              <a:buAutoNum type="arabicPeriod"/>
              <a:tabLst>
                <a:tab pos="442913" algn="l"/>
              </a:tabLst>
              <a:defRPr/>
            </a:pPr>
            <a:r>
              <a:rPr lang="ko-KR" altLang="en-US" sz="2400" b="1" dirty="0">
                <a:solidFill>
                  <a:prstClr val="white">
                    <a:lumMod val="95000"/>
                  </a:prstClr>
                </a:solidFill>
                <a:latin typeface="마루 부리OTF 굵은" panose="020B0600000101010101" pitchFamily="34" charset="-127"/>
                <a:ea typeface="마루 부리OTF 굵은" panose="020B0600000101010101" pitchFamily="34" charset="-127"/>
              </a:rPr>
              <a:t>작은 구름이 보일 때 믿음으로 반응하라</a:t>
            </a:r>
            <a:endParaRPr lang="en-US" altLang="ko-KR" sz="2400" b="1" dirty="0">
              <a:solidFill>
                <a:prstClr val="white">
                  <a:lumMod val="95000"/>
                </a:prstClr>
              </a:solidFill>
              <a:latin typeface="마루 부리OTF 굵은" panose="020B0600000101010101" pitchFamily="34" charset="-127"/>
              <a:ea typeface="마루 부리OTF 굵은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62797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B59E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71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파송찬양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348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Sacrifice Praise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2401019" y="2967335"/>
            <a:ext cx="73901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원하고 바라고 기도합니다</a:t>
            </a:r>
          </a:p>
        </p:txBody>
      </p:sp>
      <p:pic>
        <p:nvPicPr>
          <p:cNvPr id="10" name="Picture 4" descr="Choir, Gospel, People, Group, Standing">
            <a:extLst>
              <a:ext uri="{FF2B5EF4-FFF2-40B4-BE49-F238E27FC236}">
                <a16:creationId xmlns:a16="http://schemas.microsoft.com/office/drawing/2014/main" id="{321DDB5D-D8CA-47A7-AA24-870F4770C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15325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834AC48F-FB2A-98CB-C3B5-3254CBDF5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>
            <a:extLst>
              <a:ext uri="{FF2B5EF4-FFF2-40B4-BE49-F238E27FC236}">
                <a16:creationId xmlns:a16="http://schemas.microsoft.com/office/drawing/2014/main" id="{64195B8B-5BCD-4EAD-4D13-F2E6B1FF743B}"/>
              </a:ext>
            </a:extLst>
          </p:cNvPr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>
            <a:extLst>
              <a:ext uri="{FF2B5EF4-FFF2-40B4-BE49-F238E27FC236}">
                <a16:creationId xmlns:a16="http://schemas.microsoft.com/office/drawing/2014/main" id="{21C54A85-7F8D-9607-941C-4C604901CB6A}"/>
              </a:ext>
            </a:extLst>
          </p:cNvPr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원하고 바라고 기도합니다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>
            <a:extLst>
              <a:ext uri="{FF2B5EF4-FFF2-40B4-BE49-F238E27FC236}">
                <a16:creationId xmlns:a16="http://schemas.microsoft.com/office/drawing/2014/main" id="{566A8855-0F6F-2227-13A6-9DBA0C014E8A}"/>
              </a:ext>
            </a:extLst>
          </p:cNvPr>
          <p:cNvSpPr txBox="1"/>
          <p:nvPr/>
        </p:nvSpPr>
        <p:spPr>
          <a:xfrm>
            <a:off x="1045984" y="1536194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 세상을 살아가는 동안에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나의 힘을 의지할 수 없으니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기도하고 낙심하지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말것은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주께서 참 소망이 되심이라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648143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10FD9B37-F18B-2F87-4E61-9AEEE2072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70488EF0-4441-B3B6-25FA-66CC313D3B2C}"/>
              </a:ext>
            </a:extLst>
          </p:cNvPr>
          <p:cNvSpPr txBox="1"/>
          <p:nvPr/>
        </p:nvSpPr>
        <p:spPr>
          <a:xfrm>
            <a:off x="982100" y="1536194"/>
            <a:ext cx="9394352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하나님의 꿈이 나의 비전이 되고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예수님의 성품이 나의 인격이 되고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성령님의 권능이 나의 능력이 되길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원하고 바라고 기도합니다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35822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B21D66F1-BE01-64B1-7C59-AE7FB9365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AB870665-5739-6367-54C5-B423D845BDD4}"/>
              </a:ext>
            </a:extLst>
          </p:cNvPr>
          <p:cNvSpPr txBox="1"/>
          <p:nvPr/>
        </p:nvSpPr>
        <p:spPr>
          <a:xfrm>
            <a:off x="982100" y="1536194"/>
            <a:ext cx="9394352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길을 걸어가는 동안에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세상의 것 의지할 수 없으니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감사하고 낙심하지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말것은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주께서 참 기쁨이 되심이라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62793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FB52CB98-FBB6-0AB1-2C2E-1D30DAF60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39EF514F-42E0-5E04-717F-699985506860}"/>
              </a:ext>
            </a:extLst>
          </p:cNvPr>
          <p:cNvSpPr txBox="1"/>
          <p:nvPr/>
        </p:nvSpPr>
        <p:spPr>
          <a:xfrm>
            <a:off x="982100" y="1536194"/>
            <a:ext cx="9394352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하나님의 꿈이 나의 비전이 되고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예수님의 성품이 나의 인격이 되고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성령님의 권능이 나의 능력이 되길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원하고 바라고 기도합니다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49369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06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1834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Benediction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475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12" name="Picture 4" descr="Choir, Gospel, People, Group, Standing">
            <a:extLst>
              <a:ext uri="{FF2B5EF4-FFF2-40B4-BE49-F238E27FC236}">
                <a16:creationId xmlns:a16="http://schemas.microsoft.com/office/drawing/2014/main" id="{5CC8055B-E2E1-4A2B-B18C-C531877E1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3555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0FCF41-3FB8-EE16-A68B-B6AD82EFF0B9}"/>
              </a:ext>
            </a:extLst>
          </p:cNvPr>
          <p:cNvSpPr txBox="1"/>
          <p:nvPr/>
        </p:nvSpPr>
        <p:spPr>
          <a:xfrm>
            <a:off x="474689" y="100172"/>
            <a:ext cx="11242622" cy="665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indent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[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조별나눔</a:t>
            </a: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]</a:t>
            </a:r>
          </a:p>
          <a:p>
            <a:pPr marL="457200" marR="0" indent="-45720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1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 박은희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송국현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최장원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임은미 이준원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장도원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강예진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백서진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라하리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안예림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박소현</a:t>
            </a:r>
            <a:endParaRPr lang="en-US" altLang="ko-KR" sz="32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 marL="457200" marR="0" indent="-45720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2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 김수인 김은기 박정현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안토니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정재진 박세준 김승원 김연아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육현민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김병관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신혜지</a:t>
            </a:r>
            <a:endParaRPr lang="en-US" altLang="ko-KR" sz="32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 marL="457200" marR="0" indent="-45720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3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이미향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나영인 정수진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고범수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임승현 정유나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박소휘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백지성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 이가인 김세연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권예솔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엘렌</a:t>
            </a:r>
            <a:endParaRPr lang="en-US" altLang="ko-KR" sz="32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 marL="457200" marR="0" indent="-45720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4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윤유신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노해인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김은주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조인실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톰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명유민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김다빈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김예린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정조슈아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b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</a:b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유은비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복지윤</a:t>
            </a:r>
          </a:p>
        </p:txBody>
      </p:sp>
    </p:spTree>
    <p:extLst>
      <p:ext uri="{BB962C8B-B14F-4D97-AF65-F5344CB8AC3E}">
        <p14:creationId xmlns:p14="http://schemas.microsoft.com/office/powerpoint/2010/main" val="30269712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176244" y="2706686"/>
            <a:ext cx="383951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0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성도간 교제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5433F5-3CD8-474D-BB0B-FCFAC40BA338}"/>
              </a:ext>
            </a:extLst>
          </p:cNvPr>
          <p:cNvSpPr txBox="1"/>
          <p:nvPr/>
        </p:nvSpPr>
        <p:spPr>
          <a:xfrm>
            <a:off x="5041866" y="3689650"/>
            <a:ext cx="2108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</a:rPr>
              <a:t>Refreshment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</a:endParaRPr>
          </a:p>
        </p:txBody>
      </p:sp>
      <p:pic>
        <p:nvPicPr>
          <p:cNvPr id="11" name="Picture 2" descr="http://pds39.cafe.daum.net/image/11/cafe/2007/07/07/20/25/468f780be3cd9">
            <a:extLst>
              <a:ext uri="{FF2B5EF4-FFF2-40B4-BE49-F238E27FC236}">
                <a16:creationId xmlns:a16="http://schemas.microsoft.com/office/drawing/2014/main" id="{12397FCF-59F6-4843-8A4F-939FC06B44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prstClr val="black"/>
              <a:prstClr val="white">
                <a:lumMod val="95000"/>
                <a:tint val="45000"/>
                <a:satMod val="400000"/>
              </a:prst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6016" b="82422" l="1270" r="97266">
                        <a14:foregroundMark x1="58496" y1="76953" x2="56152" y2="76563"/>
                        <a14:foregroundMark x1="47266" y1="70833" x2="48730" y2="77083"/>
                        <a14:foregroundMark x1="40625" y1="72656" x2="41699" y2="78125"/>
                        <a14:foregroundMark x1="47363" y1="79818" x2="49023" y2="75391"/>
                        <a14:foregroundMark x1="46484" y1="77995" x2="46973" y2="72656"/>
                        <a14:foregroundMark x1="1367" y1="71615" x2="13379" y2="71615"/>
                        <a14:foregroundMark x1="13379" y1="71615" x2="31738" y2="70703"/>
                        <a14:foregroundMark x1="31738" y1="70703" x2="32129" y2="70703"/>
                        <a14:foregroundMark x1="2734" y1="76693" x2="1660" y2="79818"/>
                        <a14:foregroundMark x1="50391" y1="71615" x2="56543" y2="73047"/>
                        <a14:foregroundMark x1="49707" y1="80599" x2="55566" y2="80599"/>
                        <a14:foregroundMark x1="55566" y1="80599" x2="56445" y2="80469"/>
                        <a14:foregroundMark x1="59473" y1="73828" x2="68164" y2="72917"/>
                        <a14:foregroundMark x1="63672" y1="79036" x2="72754" y2="79036"/>
                        <a14:foregroundMark x1="68359" y1="74479" x2="74414" y2="74479"/>
                        <a14:foregroundMark x1="74414" y1="74479" x2="77051" y2="74349"/>
                        <a14:foregroundMark x1="75586" y1="75391" x2="84863" y2="74089"/>
                        <a14:foregroundMark x1="87109" y1="80599" x2="91699" y2="79167"/>
                        <a14:foregroundMark x1="91113" y1="75651" x2="97168" y2="73828"/>
                        <a14:foregroundMark x1="97168" y1="73828" x2="97266" y2="73828"/>
                      </a14:backgroundRemoval>
                    </a14:imgEffect>
                    <a14:imgEffect>
                      <a14:saturation sat="84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4058" b="15347"/>
          <a:stretch/>
        </p:blipFill>
        <p:spPr bwMode="auto">
          <a:xfrm>
            <a:off x="1620078" y="5446355"/>
            <a:ext cx="9144000" cy="1412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79139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>
          <a:extLst>
            <a:ext uri="{FF2B5EF4-FFF2-40B4-BE49-F238E27FC236}">
              <a16:creationId xmlns:a16="http://schemas.microsoft.com/office/drawing/2014/main" id="{36128B8A-946B-E9BB-CD42-34B867B5F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>
            <a:extLst>
              <a:ext uri="{FF2B5EF4-FFF2-40B4-BE49-F238E27FC236}">
                <a16:creationId xmlns:a16="http://schemas.microsoft.com/office/drawing/2014/main" id="{CAD8CD84-EA53-421A-7BFE-555507F9BFAE}"/>
              </a:ext>
            </a:extLst>
          </p:cNvPr>
          <p:cNvSpPr txBox="1"/>
          <p:nvPr/>
        </p:nvSpPr>
        <p:spPr>
          <a:xfrm>
            <a:off x="982100" y="1536194"/>
            <a:ext cx="9269247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이곳에 임재하소서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주님을 기다립니다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기도의 향기가 하늘에 닿으니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주여 임재하여 주소서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1350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>
          <a:extLst>
            <a:ext uri="{FF2B5EF4-FFF2-40B4-BE49-F238E27FC236}">
              <a16:creationId xmlns:a16="http://schemas.microsoft.com/office/drawing/2014/main" id="{946330F3-D488-951A-063D-CD7DE370A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>
            <a:extLst>
              <a:ext uri="{FF2B5EF4-FFF2-40B4-BE49-F238E27FC236}">
                <a16:creationId xmlns:a16="http://schemas.microsoft.com/office/drawing/2014/main" id="{43395B43-E505-9D7F-5BF2-25654603A285}"/>
              </a:ext>
            </a:extLst>
          </p:cNvPr>
          <p:cNvSpPr txBox="1"/>
          <p:nvPr/>
        </p:nvSpPr>
        <p:spPr>
          <a:xfrm>
            <a:off x="982100" y="1536194"/>
            <a:ext cx="9269247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이곳에 오셔서 이곳에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앉으소서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이곳에서 드리는 예배를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받으소서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주님의 이름이 주님의 이름만이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오직 주의 이름만 이곳에 있습니다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953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/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내 영혼이 </a:t>
            </a:r>
            <a:r>
              <a:rPr lang="ko-KR" altLang="en-US" sz="3200" b="1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은총입어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1045984" y="1536194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영혼이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은총입어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중한 죄짐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벗고보니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슬픔 많은 이 세상도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천국으로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화하도다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4AAB75D2-A46C-5D12-210F-35FAFFC3C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FDD6A67C-8B34-F2B8-C1AA-C937BBD8BDD9}"/>
              </a:ext>
            </a:extLst>
          </p:cNvPr>
          <p:cNvSpPr txBox="1"/>
          <p:nvPr/>
        </p:nvSpPr>
        <p:spPr>
          <a:xfrm>
            <a:off x="1003365" y="1490048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할렐루야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찬양하세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모든 죄 사함 받고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예수와 동행하니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그 어디나 하늘나라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9731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>
          <a:extLst>
            <a:ext uri="{FF2B5EF4-FFF2-40B4-BE49-F238E27FC236}">
              <a16:creationId xmlns:a16="http://schemas.microsoft.com/office/drawing/2014/main" id="{54CBAD6D-6840-EB98-126E-7AB9CD389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>
            <a:extLst>
              <a:ext uri="{FF2B5EF4-FFF2-40B4-BE49-F238E27FC236}">
                <a16:creationId xmlns:a16="http://schemas.microsoft.com/office/drawing/2014/main" id="{969556E0-7286-204F-C6F1-26EA235CFA2F}"/>
              </a:ext>
            </a:extLst>
          </p:cNvPr>
          <p:cNvSpPr txBox="1"/>
          <p:nvPr/>
        </p:nvSpPr>
        <p:spPr>
          <a:xfrm>
            <a:off x="1003365" y="1490048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얼굴 뵙기 전에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멀리 뵈던 하늘나라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맘속에 이뤄지니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날로날로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가깝도다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8892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22264</TotalTime>
  <Words>925</Words>
  <Application>Microsoft Office PowerPoint</Application>
  <PresentationFormat>와이드스크린</PresentationFormat>
  <Paragraphs>198</Paragraphs>
  <Slides>48</Slides>
  <Notes>25</Notes>
  <HiddenSlides>3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48</vt:i4>
      </vt:variant>
    </vt:vector>
  </HeadingPairs>
  <TitlesOfParts>
    <vt:vector size="58" baseType="lpstr">
      <vt:lpstr>Adobe 명조 Std M</vt:lpstr>
      <vt:lpstr>KoPubWorld돋움체 Bold</vt:lpstr>
      <vt:lpstr>KoPub돋움체 Bold</vt:lpstr>
      <vt:lpstr>마루 부리OTF 굵은</vt:lpstr>
      <vt:lpstr>맑은 고딕</vt:lpstr>
      <vt:lpstr>맑은 고딕</vt:lpstr>
      <vt:lpstr>산돌명조B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waydo</dc:creator>
  <cp:lastModifiedBy>A1122</cp:lastModifiedBy>
  <cp:revision>854</cp:revision>
  <dcterms:created xsi:type="dcterms:W3CDTF">2020-04-25T10:00:26Z</dcterms:created>
  <dcterms:modified xsi:type="dcterms:W3CDTF">2025-05-24T14:34:59Z</dcterms:modified>
</cp:coreProperties>
</file>