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374" r:id="rId2"/>
    <p:sldId id="257" r:id="rId3"/>
    <p:sldId id="848" r:id="rId4"/>
    <p:sldId id="2127" r:id="rId5"/>
    <p:sldId id="2177" r:id="rId6"/>
    <p:sldId id="2163" r:id="rId7"/>
    <p:sldId id="1683" r:id="rId8"/>
    <p:sldId id="2141" r:id="rId9"/>
    <p:sldId id="2213" r:id="rId10"/>
    <p:sldId id="2142" r:id="rId11"/>
    <p:sldId id="2226" r:id="rId12"/>
    <p:sldId id="2180" r:id="rId13"/>
    <p:sldId id="2214" r:id="rId14"/>
    <p:sldId id="285" r:id="rId15"/>
    <p:sldId id="1686" r:id="rId16"/>
    <p:sldId id="2098" r:id="rId17"/>
    <p:sldId id="2099" r:id="rId18"/>
    <p:sldId id="263" r:id="rId19"/>
    <p:sldId id="264" r:id="rId20"/>
    <p:sldId id="2022" r:id="rId21"/>
    <p:sldId id="850" r:id="rId22"/>
    <p:sldId id="883" r:id="rId23"/>
    <p:sldId id="884" r:id="rId24"/>
    <p:sldId id="882" r:id="rId25"/>
    <p:sldId id="266" r:id="rId26"/>
    <p:sldId id="2131" r:id="rId27"/>
    <p:sldId id="2212" r:id="rId28"/>
    <p:sldId id="2224" r:id="rId29"/>
    <p:sldId id="2225" r:id="rId30"/>
    <p:sldId id="2227" r:id="rId31"/>
    <p:sldId id="275" r:id="rId32"/>
    <p:sldId id="1129" r:id="rId33"/>
    <p:sldId id="1139" r:id="rId34"/>
    <p:sldId id="1219" r:id="rId35"/>
    <p:sldId id="1220" r:id="rId36"/>
    <p:sldId id="1221" r:id="rId37"/>
    <p:sldId id="1215" r:id="rId38"/>
    <p:sldId id="1222" r:id="rId39"/>
    <p:sldId id="1223" r:id="rId40"/>
    <p:sldId id="1224" r:id="rId41"/>
    <p:sldId id="1225" r:id="rId42"/>
    <p:sldId id="1226" r:id="rId43"/>
    <p:sldId id="1172" r:id="rId44"/>
    <p:sldId id="1401" r:id="rId45"/>
    <p:sldId id="2093" r:id="rId46"/>
    <p:sldId id="2090" r:id="rId47"/>
    <p:sldId id="2206" r:id="rId48"/>
    <p:sldId id="2215" r:id="rId49"/>
    <p:sldId id="2216" r:id="rId50"/>
    <p:sldId id="286" r:id="rId51"/>
    <p:sldId id="2130" r:id="rId52"/>
    <p:sldId id="287" r:id="rId53"/>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57" userDrawn="1">
          <p15:clr>
            <a:srgbClr val="A4A3A4"/>
          </p15:clr>
        </p15:guide>
        <p15:guide id="2" pos="6607" userDrawn="1">
          <p15:clr>
            <a:srgbClr val="A4A3A4"/>
          </p15:clr>
        </p15:guide>
        <p15:guide id="3" pos="1073" userDrawn="1">
          <p15:clr>
            <a:srgbClr val="A4A3A4"/>
          </p15:clr>
        </p15:guide>
        <p15:guide id="4" orient="horz" pos="663" userDrawn="1">
          <p15:clr>
            <a:srgbClr val="A4A3A4"/>
          </p15:clr>
        </p15:guide>
        <p15:guide id="5" orient="horz" pos="232" userDrawn="1">
          <p15:clr>
            <a:srgbClr val="A4A3A4"/>
          </p15:clr>
        </p15:guide>
        <p15:guide id="6" orient="horz" pos="40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9E9E"/>
    <a:srgbClr val="B79D9E"/>
    <a:srgbClr val="A8CE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9" autoAdjust="0"/>
    <p:restoredTop sz="94660"/>
  </p:normalViewPr>
  <p:slideViewPr>
    <p:cSldViewPr snapToGrid="0" showGuides="1">
      <p:cViewPr varScale="1">
        <p:scale>
          <a:sx n="61" d="100"/>
          <a:sy n="61" d="100"/>
        </p:scale>
        <p:origin x="102" y="492"/>
      </p:cViewPr>
      <p:guideLst>
        <p:guide orient="horz" pos="3657"/>
        <p:guide pos="6607"/>
        <p:guide pos="1073"/>
        <p:guide orient="horz" pos="663"/>
        <p:guide orient="horz" pos="232"/>
        <p:guide orient="horz" pos="408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7A473B-1C1B-4AAA-81B8-D4D9A2665CA5}" type="datetimeFigureOut">
              <a:rPr lang="ko-KR" altLang="en-US" smtClean="0"/>
              <a:t>2025-06-07</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02194A-FF9B-4986-B93D-A5C862DB0703}" type="slidenum">
              <a:rPr lang="ko-KR" altLang="en-US" smtClean="0"/>
              <a:t>‹#›</a:t>
            </a:fld>
            <a:endParaRPr lang="ko-KR" altLang="en-US"/>
          </a:p>
        </p:txBody>
      </p:sp>
    </p:spTree>
    <p:extLst>
      <p:ext uri="{BB962C8B-B14F-4D97-AF65-F5344CB8AC3E}">
        <p14:creationId xmlns:p14="http://schemas.microsoft.com/office/powerpoint/2010/main" val="1538034796"/>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a:extLst>
            <a:ext uri="{FF2B5EF4-FFF2-40B4-BE49-F238E27FC236}">
              <a16:creationId xmlns:a16="http://schemas.microsoft.com/office/drawing/2014/main" id="{4EDC8660-BD33-5DC4-1619-B999AAFE6496}"/>
            </a:ext>
          </a:extLst>
        </p:cNvPr>
        <p:cNvGrpSpPr/>
        <p:nvPr/>
      </p:nvGrpSpPr>
      <p:grpSpPr>
        <a:xfrm>
          <a:off x="0" y="0"/>
          <a:ext cx="0" cy="0"/>
          <a:chOff x="0" y="0"/>
          <a:chExt cx="0" cy="0"/>
        </a:xfrm>
      </p:grpSpPr>
      <p:sp>
        <p:nvSpPr>
          <p:cNvPr id="125" name="Google Shape;125;p8:notes">
            <a:extLst>
              <a:ext uri="{FF2B5EF4-FFF2-40B4-BE49-F238E27FC236}">
                <a16:creationId xmlns:a16="http://schemas.microsoft.com/office/drawing/2014/main" id="{1A8960FE-9E37-B21E-1751-8F0BE734C42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a:extLst>
              <a:ext uri="{FF2B5EF4-FFF2-40B4-BE49-F238E27FC236}">
                <a16:creationId xmlns:a16="http://schemas.microsoft.com/office/drawing/2014/main" id="{0D832EDA-A18A-BFD1-25E7-4F342C011AA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4532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394903DF-2D23-3F46-6F76-EC263509FD3A}"/>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DB9A51D1-3B6E-A5CC-D8CA-BBC6341BB39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C6A03078-1AE3-4961-0A42-C21D3669A90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9062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2" name="Google Shape;24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a:extLst>
            <a:ext uri="{FF2B5EF4-FFF2-40B4-BE49-F238E27FC236}">
              <a16:creationId xmlns:a16="http://schemas.microsoft.com/office/drawing/2014/main" id="{0E62979B-FC35-158F-D1E8-AE0F02528872}"/>
            </a:ext>
          </a:extLst>
        </p:cNvPr>
        <p:cNvGrpSpPr/>
        <p:nvPr/>
      </p:nvGrpSpPr>
      <p:grpSpPr>
        <a:xfrm>
          <a:off x="0" y="0"/>
          <a:ext cx="0" cy="0"/>
          <a:chOff x="0" y="0"/>
          <a:chExt cx="0" cy="0"/>
        </a:xfrm>
      </p:grpSpPr>
      <p:sp>
        <p:nvSpPr>
          <p:cNvPr id="125" name="Google Shape;125;p8:notes">
            <a:extLst>
              <a:ext uri="{FF2B5EF4-FFF2-40B4-BE49-F238E27FC236}">
                <a16:creationId xmlns:a16="http://schemas.microsoft.com/office/drawing/2014/main" id="{483C45DA-D8A8-204B-E8B1-EEF67283F49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a:extLst>
              <a:ext uri="{FF2B5EF4-FFF2-40B4-BE49-F238E27FC236}">
                <a16:creationId xmlns:a16="http://schemas.microsoft.com/office/drawing/2014/main" id="{ED8943BF-BD32-8F59-7733-B3CD0C91A9C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91044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893BE45C-C19F-2A40-C903-062C24C96144}"/>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5B4F342C-9766-E064-0BE7-AE24CB08530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67616364-AA08-44DF-CAD7-A736EF379C0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717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a:extLst>
            <a:ext uri="{FF2B5EF4-FFF2-40B4-BE49-F238E27FC236}">
              <a16:creationId xmlns:a16="http://schemas.microsoft.com/office/drawing/2014/main" id="{5740177B-C59F-C285-53D2-C2460333AC94}"/>
            </a:ext>
          </a:extLst>
        </p:cNvPr>
        <p:cNvGrpSpPr/>
        <p:nvPr/>
      </p:nvGrpSpPr>
      <p:grpSpPr>
        <a:xfrm>
          <a:off x="0" y="0"/>
          <a:ext cx="0" cy="0"/>
          <a:chOff x="0" y="0"/>
          <a:chExt cx="0" cy="0"/>
        </a:xfrm>
      </p:grpSpPr>
      <p:sp>
        <p:nvSpPr>
          <p:cNvPr id="125" name="Google Shape;125;p8:notes">
            <a:extLst>
              <a:ext uri="{FF2B5EF4-FFF2-40B4-BE49-F238E27FC236}">
                <a16:creationId xmlns:a16="http://schemas.microsoft.com/office/drawing/2014/main" id="{5F838F88-635C-6DDB-56E1-62D3FFF9016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a:extLst>
              <a:ext uri="{FF2B5EF4-FFF2-40B4-BE49-F238E27FC236}">
                <a16:creationId xmlns:a16="http://schemas.microsoft.com/office/drawing/2014/main" id="{3CC5FED5-7475-1754-C244-3544784CA6E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4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52B0DAF1-40EC-FBB3-C139-2BB34DEE3839}"/>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A4F96469-4053-BB49-BB29-FE5DD4C80B2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2125E788-A8AD-A206-DB9B-931D2C0D76D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74040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FA1AF730-FA52-EF5A-B697-FA5E26FBF31F}"/>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56B30F72-CA76-9D86-4C3F-FBA65B9284B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315BCB65-5370-FD0E-608E-10AD1E2EA3A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2830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94F62A6D-F692-78D2-5B3E-2DAD967C864B}"/>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22556D2D-ED5D-2AC9-9C8A-7C0C94C0790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64623CD9-AF56-002D-3206-C47CB4E17C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71187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537E08F6-FD42-0AAC-223A-F79304355EC1}"/>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35F978FE-E7A0-A743-B16C-4AA9E1D0E8C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407D0AA1-97ED-303E-C995-63208CEA832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2968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3D2D9A1-3B19-9FDE-F0CC-C2153B1B4F35}"/>
            </a:ext>
          </a:extLst>
        </p:cNvPr>
        <p:cNvGrpSpPr/>
        <p:nvPr/>
      </p:nvGrpSpPr>
      <p:grpSpPr>
        <a:xfrm>
          <a:off x="0" y="0"/>
          <a:ext cx="0" cy="0"/>
          <a:chOff x="0" y="0"/>
          <a:chExt cx="0" cy="0"/>
        </a:xfrm>
      </p:grpSpPr>
      <p:sp>
        <p:nvSpPr>
          <p:cNvPr id="110" name="Google Shape;110;p5:notes">
            <a:extLst>
              <a:ext uri="{FF2B5EF4-FFF2-40B4-BE49-F238E27FC236}">
                <a16:creationId xmlns:a16="http://schemas.microsoft.com/office/drawing/2014/main" id="{410829BD-58D2-A00E-004C-DE1FFBEC84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5:notes">
            <a:extLst>
              <a:ext uri="{FF2B5EF4-FFF2-40B4-BE49-F238E27FC236}">
                <a16:creationId xmlns:a16="http://schemas.microsoft.com/office/drawing/2014/main" id="{DB449974-6D10-AE50-4B37-8EEB24B815B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3691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A26A9DE-99DA-0BAD-AE86-D4192FA10FAB}"/>
            </a:ext>
          </a:extLst>
        </p:cNvPr>
        <p:cNvGrpSpPr/>
        <p:nvPr/>
      </p:nvGrpSpPr>
      <p:grpSpPr>
        <a:xfrm>
          <a:off x="0" y="0"/>
          <a:ext cx="0" cy="0"/>
          <a:chOff x="0" y="0"/>
          <a:chExt cx="0" cy="0"/>
        </a:xfrm>
      </p:grpSpPr>
      <p:sp>
        <p:nvSpPr>
          <p:cNvPr id="110" name="Google Shape;110;p5:notes">
            <a:extLst>
              <a:ext uri="{FF2B5EF4-FFF2-40B4-BE49-F238E27FC236}">
                <a16:creationId xmlns:a16="http://schemas.microsoft.com/office/drawing/2014/main" id="{05425CC5-4BE9-07CD-E947-BDAD0A0C395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5:notes">
            <a:extLst>
              <a:ext uri="{FF2B5EF4-FFF2-40B4-BE49-F238E27FC236}">
                <a16:creationId xmlns:a16="http://schemas.microsoft.com/office/drawing/2014/main" id="{42908EAD-7A44-82C9-D24E-561BC36E97F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6352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FA684AF0-5E57-E85E-0856-9086DA5A3A83}"/>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7FD07381-8489-9D2C-C322-53CA4911B9E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DD33E8AD-4102-C1F4-2E77-1769FD7D10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2859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EFFE85D0-E4C1-5358-C6A0-EFB1220DF78A}"/>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25B5FCA5-F154-9966-4833-D43CB549669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12D8B992-C0D5-0DC1-848F-0A57D292CA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7794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a:extLst>
            <a:ext uri="{FF2B5EF4-FFF2-40B4-BE49-F238E27FC236}">
              <a16:creationId xmlns:a16="http://schemas.microsoft.com/office/drawing/2014/main" id="{2348F932-C16E-AB9D-2E4B-8C16CDA0E9C6}"/>
            </a:ext>
          </a:extLst>
        </p:cNvPr>
        <p:cNvGrpSpPr/>
        <p:nvPr/>
      </p:nvGrpSpPr>
      <p:grpSpPr>
        <a:xfrm>
          <a:off x="0" y="0"/>
          <a:ext cx="0" cy="0"/>
          <a:chOff x="0" y="0"/>
          <a:chExt cx="0" cy="0"/>
        </a:xfrm>
      </p:grpSpPr>
      <p:sp>
        <p:nvSpPr>
          <p:cNvPr id="125" name="Google Shape;125;p8:notes">
            <a:extLst>
              <a:ext uri="{FF2B5EF4-FFF2-40B4-BE49-F238E27FC236}">
                <a16:creationId xmlns:a16="http://schemas.microsoft.com/office/drawing/2014/main" id="{ACAE6A1B-C17D-1F85-9B91-4F9D8576546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a:extLst>
              <a:ext uri="{FF2B5EF4-FFF2-40B4-BE49-F238E27FC236}">
                <a16:creationId xmlns:a16="http://schemas.microsoft.com/office/drawing/2014/main" id="{BBB3896D-18A5-8D5F-342D-6142FC3AE7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4580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7EF66B7D-ACCE-6F80-B1CB-3396D4367857}"/>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5E363D58-B0B2-C85F-FCC3-F6BD1B21B88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4817DA22-A998-F741-7A80-A0DF646A3C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4554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5D279EA9-D734-6468-0F31-27142C4FC5A8}"/>
            </a:ext>
          </a:extLst>
        </p:cNvPr>
        <p:cNvGrpSpPr/>
        <p:nvPr/>
      </p:nvGrpSpPr>
      <p:grpSpPr>
        <a:xfrm>
          <a:off x="0" y="0"/>
          <a:ext cx="0" cy="0"/>
          <a:chOff x="0" y="0"/>
          <a:chExt cx="0" cy="0"/>
        </a:xfrm>
      </p:grpSpPr>
      <p:sp>
        <p:nvSpPr>
          <p:cNvPr id="132" name="Google Shape;132;p10:notes">
            <a:extLst>
              <a:ext uri="{FF2B5EF4-FFF2-40B4-BE49-F238E27FC236}">
                <a16:creationId xmlns:a16="http://schemas.microsoft.com/office/drawing/2014/main" id="{B55BC1B1-96A7-8A7E-269B-03C374B1A1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0:notes">
            <a:extLst>
              <a:ext uri="{FF2B5EF4-FFF2-40B4-BE49-F238E27FC236}">
                <a16:creationId xmlns:a16="http://schemas.microsoft.com/office/drawing/2014/main" id="{6A7B4164-87E5-E411-7AE6-07469FA36D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1560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D9301ED-D689-4AD2-8F32-D5389C410232}"/>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F27659B4-26C4-4F1C-B6D6-45DFE177AF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D21AE2F1-5DB7-4785-BB2B-4C4F10050B5A}"/>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0260E1AB-71DF-4B39-B0B5-8EF03574E78C}"/>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1DE34461-8F33-40EF-8E5D-2998D35CD63E}"/>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806239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1A75899-BE4C-43DB-AC40-D250C5F96584}"/>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6E872AF6-C241-4771-8A81-27958B3BE3D1}"/>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A27232EA-F29C-4287-8209-AB34B86CC5DF}"/>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ABAAB5E5-BABE-4853-900B-92F67209616D}"/>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C0A5BA39-FE6A-41DD-B173-70A639B5D6D0}"/>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925962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EB8C0897-30C8-4702-95DA-6E387432A5BB}"/>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1E3E1695-0691-4799-9D68-BA193FBC5E60}"/>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0F3B495C-6A68-4B34-9FE8-D64F19767FF6}"/>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B8B4E9EF-F11F-44CD-AF61-2B3F66CBF3C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A74B80B-5DF9-4133-8701-15C4B5CDEFB5}"/>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3009324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615E76D-C9E0-4072-9D0D-1B2EA6E5EE6C}"/>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E862F0C7-E3DA-4958-A228-FF24F24AFFB7}"/>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3CBFD793-026C-4D1A-A4D1-5AF454BAB381}"/>
              </a:ext>
            </a:extLst>
          </p:cNvPr>
          <p:cNvSpPr>
            <a:spLocks noGrp="1"/>
          </p:cNvSpPr>
          <p:nvPr>
            <p:ph type="dt" sz="half" idx="10"/>
          </p:nvPr>
        </p:nvSpPr>
        <p:spPr/>
        <p:txBody>
          <a:bodyPr/>
          <a:lstStyle/>
          <a:p>
            <a:fld id="{367202EA-4545-4584-A83A-29AC0673D59B}"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9796F2B7-9E27-4371-8CEE-B66CFD4E03AC}"/>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FFE5919-0050-4900-91B5-BC8F34991DC2}"/>
              </a:ext>
            </a:extLst>
          </p:cNvPr>
          <p:cNvSpPr>
            <a:spLocks noGrp="1"/>
          </p:cNvSpPr>
          <p:nvPr>
            <p:ph type="sldNum" sz="quarter" idx="12"/>
          </p:nvPr>
        </p:nvSpPr>
        <p:spPr/>
        <p:txBody>
          <a:bodyPr/>
          <a:lstStyle/>
          <a:p>
            <a:fld id="{9FF56F5F-839D-4DF2-B2E2-1F40029F3BBC}" type="slidenum">
              <a:rPr lang="ko-KR" altLang="en-US" smtClean="0"/>
              <a:t>‹#›</a:t>
            </a:fld>
            <a:endParaRPr lang="ko-KR" altLang="en-US"/>
          </a:p>
        </p:txBody>
      </p:sp>
    </p:spTree>
    <p:extLst>
      <p:ext uri="{BB962C8B-B14F-4D97-AF65-F5344CB8AC3E}">
        <p14:creationId xmlns:p14="http://schemas.microsoft.com/office/powerpoint/2010/main" val="519385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835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581B54C-D8C7-49CA-8428-2CBEAF50E13D}"/>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52735747-C854-4A74-A9E5-4F8A24037C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F555B35A-4BA2-4B72-86E8-3FD74B7C8D6F}"/>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FF2AB9E7-033F-454F-AE27-AB6E64B0B439}"/>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72DD7B82-A76D-418F-BA18-632583ED19DB}"/>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201151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5928D0A-1ACC-4912-AA6A-E2E318B50130}"/>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140317F0-ACBF-469D-B7F1-DB7EFF2ED404}"/>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061210C4-B58B-4FF8-A07A-4A675BA9E09E}"/>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B87CBAD9-DCB0-4978-ABBA-BC41902D1167}"/>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6" name="바닥글 개체 틀 5">
            <a:extLst>
              <a:ext uri="{FF2B5EF4-FFF2-40B4-BE49-F238E27FC236}">
                <a16:creationId xmlns:a16="http://schemas.microsoft.com/office/drawing/2014/main" id="{E563BA79-E93A-40D3-857A-86144693C5DD}"/>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2517D6A6-C9F6-476F-ACAA-73C3EE0EAEBF}"/>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4086222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7B56F1C-7323-4345-B9A7-B6C55DDF29F5}"/>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E26BF3A8-78DA-4EB9-B145-1C25D77372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6B357173-BA68-43EC-8516-9B4FECB2BADF}"/>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A0748476-A371-4822-A4C6-E59665F85B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BC951ADE-3715-453D-B48C-3621E484A170}"/>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BE6626EC-A864-4E30-8F65-5A545AD07734}"/>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8" name="바닥글 개체 틀 7">
            <a:extLst>
              <a:ext uri="{FF2B5EF4-FFF2-40B4-BE49-F238E27FC236}">
                <a16:creationId xmlns:a16="http://schemas.microsoft.com/office/drawing/2014/main" id="{E67CB4FA-0401-40D0-85C3-0F533DAB8AFE}"/>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E365BF1A-3C19-4807-921A-84AB185AD0D7}"/>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3394795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BD0115D-FD4D-4B33-8BDB-DC4D6B16707C}"/>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667CDB5F-C857-484B-9722-44769C107778}"/>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4" name="바닥글 개체 틀 3">
            <a:extLst>
              <a:ext uri="{FF2B5EF4-FFF2-40B4-BE49-F238E27FC236}">
                <a16:creationId xmlns:a16="http://schemas.microsoft.com/office/drawing/2014/main" id="{D676B4BF-512A-4F69-9C66-5CDFB3EB7CA1}"/>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4D273703-5537-4B9F-A3B0-C8E16E2ABAAE}"/>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222726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F147B13C-6B91-45CC-B6C8-5B23B76AB502}"/>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3" name="바닥글 개체 틀 2">
            <a:extLst>
              <a:ext uri="{FF2B5EF4-FFF2-40B4-BE49-F238E27FC236}">
                <a16:creationId xmlns:a16="http://schemas.microsoft.com/office/drawing/2014/main" id="{7B64AEB4-E25B-4DF2-9F6E-1E1FA1073D8F}"/>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6B16BE08-F7FD-4922-A1BC-6E82B00B4252}"/>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163001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FAF592A-AA3A-4726-A5C9-65E751CE2042}"/>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0BDB0DFE-C130-4F89-B30C-B80D5CDD60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381C3D45-358C-46E1-8006-A4C6A1731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04D4DB7C-F88E-4647-8197-00FC643AD673}"/>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6" name="바닥글 개체 틀 5">
            <a:extLst>
              <a:ext uri="{FF2B5EF4-FFF2-40B4-BE49-F238E27FC236}">
                <a16:creationId xmlns:a16="http://schemas.microsoft.com/office/drawing/2014/main" id="{B3DBEA53-28EA-4D43-828A-AF4F15A2F88E}"/>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10BC2935-A252-422D-941C-75E729C5E106}"/>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18016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C14AE1B-C8A9-4CDE-97AA-ECA9C22C03F4}"/>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574528A9-CFC0-4620-8CA1-CF63B378DF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1D4B226F-C1FE-4B0D-BB7C-2C21C673E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F0A4098F-744D-467E-A31A-AC05E048DAB1}"/>
              </a:ext>
            </a:extLst>
          </p:cNvPr>
          <p:cNvSpPr>
            <a:spLocks noGrp="1"/>
          </p:cNvSpPr>
          <p:nvPr>
            <p:ph type="dt" sz="half" idx="10"/>
          </p:nvPr>
        </p:nvSpPr>
        <p:spPr/>
        <p:txBody>
          <a:bodyPr/>
          <a:lstStyle/>
          <a:p>
            <a:fld id="{0945281C-C2F1-468A-ACFE-06D43963E027}" type="datetimeFigureOut">
              <a:rPr lang="ko-KR" altLang="en-US" smtClean="0"/>
              <a:t>2025-06-07</a:t>
            </a:fld>
            <a:endParaRPr lang="ko-KR" altLang="en-US"/>
          </a:p>
        </p:txBody>
      </p:sp>
      <p:sp>
        <p:nvSpPr>
          <p:cNvPr id="6" name="바닥글 개체 틀 5">
            <a:extLst>
              <a:ext uri="{FF2B5EF4-FFF2-40B4-BE49-F238E27FC236}">
                <a16:creationId xmlns:a16="http://schemas.microsoft.com/office/drawing/2014/main" id="{19A3F8D4-7E56-4CAF-B61D-96D54D288A0F}"/>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95A0EFF-5792-4070-96FF-A1BB0C43F452}"/>
              </a:ext>
            </a:extLst>
          </p:cNvPr>
          <p:cNvSpPr>
            <a:spLocks noGrp="1"/>
          </p:cNvSpPr>
          <p:nvPr>
            <p:ph type="sldNum" sz="quarter" idx="12"/>
          </p:nvPr>
        </p:nvSpPr>
        <p:spPr/>
        <p:txBody>
          <a:body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231587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4B759686-F0A4-40EA-9688-9378F14768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BCE599E5-ABB5-4A1C-BB3B-DD85D28B04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6A303B13-5B26-444A-96AB-925D26C18D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5281C-C2F1-468A-ACFE-06D43963E027}" type="datetimeFigureOut">
              <a:rPr lang="ko-KR" altLang="en-US" smtClean="0"/>
              <a:t>2025-06-07</a:t>
            </a:fld>
            <a:endParaRPr lang="ko-KR" altLang="en-US"/>
          </a:p>
        </p:txBody>
      </p:sp>
      <p:sp>
        <p:nvSpPr>
          <p:cNvPr id="5" name="바닥글 개체 틀 4">
            <a:extLst>
              <a:ext uri="{FF2B5EF4-FFF2-40B4-BE49-F238E27FC236}">
                <a16:creationId xmlns:a16="http://schemas.microsoft.com/office/drawing/2014/main" id="{359FE1A4-049A-431A-86A5-5F04413A51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94962C61-2653-47B9-BE33-8DAEA448CB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E9D-A66A-46A4-B570-D13AD9E68059}" type="slidenum">
              <a:rPr lang="ko-KR" altLang="en-US" smtClean="0"/>
              <a:t>‹#›</a:t>
            </a:fld>
            <a:endParaRPr lang="ko-KR" altLang="en-US"/>
          </a:p>
        </p:txBody>
      </p:sp>
    </p:spTree>
    <p:extLst>
      <p:ext uri="{BB962C8B-B14F-4D97-AF65-F5344CB8AC3E}">
        <p14:creationId xmlns:p14="http://schemas.microsoft.com/office/powerpoint/2010/main" val="3175060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microsoft.com/office/2007/relationships/hdphoto" Target="../media/hdphoto3.wdp"/></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microsoft.com/office/2007/relationships/hdphoto" Target="../media/hdphoto4.wdp"/></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microsoft.com/office/2007/relationships/hdphoto" Target="../media/hdphoto2.wdp"/></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microsoft.com/office/2007/relationships/hdphoto" Target="../media/hdphoto7.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a:extLst>
              <a:ext uri="{FF2B5EF4-FFF2-40B4-BE49-F238E27FC236}">
                <a16:creationId xmlns:a16="http://schemas.microsoft.com/office/drawing/2014/main" id="{D01A8396-F82A-43E1-B8F7-37CB96F8BAA1}"/>
              </a:ext>
            </a:extLst>
          </p:cNvPr>
          <p:cNvSpPr/>
          <p:nvPr/>
        </p:nvSpPr>
        <p:spPr>
          <a:xfrm>
            <a:off x="1626420" y="975555"/>
            <a:ext cx="6697773" cy="2092881"/>
          </a:xfrm>
          <a:prstGeom prst="rect">
            <a:avLst/>
          </a:prstGeom>
        </p:spPr>
        <p:txBody>
          <a:bodyPr wrap="square">
            <a:spAutoFit/>
          </a:bodyPr>
          <a:lstStyle/>
          <a:p>
            <a:r>
              <a:rPr kumimoji="0" lang="ko-KR" altLang="en-US" sz="2800" spc="-150" dirty="0">
                <a:solidFill>
                  <a:schemeClr val="bg1">
                    <a:lumMod val="95000"/>
                  </a:schemeClr>
                </a:solidFill>
                <a:latin typeface="KoPub돋움체 Bold" panose="02020603020101020101" pitchFamily="18" charset="-127"/>
                <a:ea typeface="KoPub돋움체 Bold" panose="02020603020101020101" pitchFamily="18" charset="-127"/>
              </a:rPr>
              <a:t>아버지께 참되게 예배하는 자들은 </a:t>
            </a:r>
            <a:br>
              <a:rPr kumimoji="0" lang="en-US" altLang="ko-KR" sz="2800" spc="-150" dirty="0">
                <a:solidFill>
                  <a:schemeClr val="bg1">
                    <a:lumMod val="95000"/>
                  </a:schemeClr>
                </a:solidFill>
                <a:latin typeface="KoPub돋움체 Bold" panose="02020603020101020101" pitchFamily="18" charset="-127"/>
                <a:ea typeface="KoPub돋움체 Bold" panose="02020603020101020101" pitchFamily="18" charset="-127"/>
              </a:rPr>
            </a:br>
            <a:r>
              <a:rPr kumimoji="0" lang="ko-KR" altLang="en-US" sz="2800" spc="-150" dirty="0">
                <a:solidFill>
                  <a:schemeClr val="bg1">
                    <a:lumMod val="95000"/>
                  </a:schemeClr>
                </a:solidFill>
                <a:latin typeface="KoPub돋움체 Bold" panose="02020603020101020101" pitchFamily="18" charset="-127"/>
                <a:ea typeface="KoPub돋움체 Bold" panose="02020603020101020101" pitchFamily="18" charset="-127"/>
              </a:rPr>
              <a:t>영과 진리로 예배할 때가 </a:t>
            </a:r>
            <a:r>
              <a:rPr kumimoji="0" lang="ko-KR" altLang="en-US" sz="2800" spc="-150" dirty="0" err="1">
                <a:solidFill>
                  <a:schemeClr val="bg1">
                    <a:lumMod val="95000"/>
                  </a:schemeClr>
                </a:solidFill>
                <a:latin typeface="KoPub돋움체 Bold" panose="02020603020101020101" pitchFamily="18" charset="-127"/>
                <a:ea typeface="KoPub돋움체 Bold" panose="02020603020101020101" pitchFamily="18" charset="-127"/>
              </a:rPr>
              <a:t>오나니</a:t>
            </a:r>
            <a:r>
              <a:rPr kumimoji="0" lang="ko-KR" altLang="en-US" sz="2800" spc="-150" dirty="0">
                <a:solidFill>
                  <a:schemeClr val="bg1">
                    <a:lumMod val="95000"/>
                  </a:schemeClr>
                </a:solidFill>
                <a:latin typeface="KoPub돋움체 Bold" panose="02020603020101020101" pitchFamily="18" charset="-127"/>
                <a:ea typeface="KoPub돋움체 Bold" panose="02020603020101020101" pitchFamily="18" charset="-127"/>
              </a:rPr>
              <a:t> 곧 이때라 </a:t>
            </a:r>
            <a:br>
              <a:rPr kumimoji="0" lang="en-US" altLang="ko-KR" sz="2800" spc="-150" dirty="0">
                <a:solidFill>
                  <a:schemeClr val="bg1">
                    <a:lumMod val="95000"/>
                  </a:schemeClr>
                </a:solidFill>
                <a:latin typeface="KoPub돋움체 Bold" panose="02020603020101020101" pitchFamily="18" charset="-127"/>
                <a:ea typeface="KoPub돋움체 Bold" panose="02020603020101020101" pitchFamily="18" charset="-127"/>
              </a:rPr>
            </a:br>
            <a:r>
              <a:rPr kumimoji="0" lang="ko-KR" altLang="en-US" sz="2800" spc="-150" dirty="0">
                <a:solidFill>
                  <a:schemeClr val="bg1">
                    <a:lumMod val="95000"/>
                  </a:schemeClr>
                </a:solidFill>
                <a:latin typeface="KoPub돋움체 Bold" panose="02020603020101020101" pitchFamily="18" charset="-127"/>
                <a:ea typeface="KoPub돋움체 Bold" panose="02020603020101020101" pitchFamily="18" charset="-127"/>
              </a:rPr>
              <a:t>아버지께서는 자기에게 </a:t>
            </a:r>
            <a:br>
              <a:rPr kumimoji="0" lang="en-US" altLang="ko-KR" sz="2800" spc="-150" dirty="0">
                <a:solidFill>
                  <a:schemeClr val="bg1">
                    <a:lumMod val="95000"/>
                  </a:schemeClr>
                </a:solidFill>
                <a:latin typeface="KoPub돋움체 Bold" panose="02020603020101020101" pitchFamily="18" charset="-127"/>
                <a:ea typeface="KoPub돋움체 Bold" panose="02020603020101020101" pitchFamily="18" charset="-127"/>
              </a:rPr>
            </a:br>
            <a:r>
              <a:rPr kumimoji="0" lang="ko-KR" altLang="en-US" sz="2800" spc="-150" dirty="0">
                <a:solidFill>
                  <a:schemeClr val="bg1">
                    <a:lumMod val="95000"/>
                  </a:schemeClr>
                </a:solidFill>
                <a:latin typeface="KoPub돋움체 Bold" panose="02020603020101020101" pitchFamily="18" charset="-127"/>
                <a:ea typeface="KoPub돋움체 Bold" panose="02020603020101020101" pitchFamily="18" charset="-127"/>
              </a:rPr>
              <a:t>이렇게 예배하는 자들을 </a:t>
            </a:r>
            <a:r>
              <a:rPr kumimoji="0" lang="ko-KR" altLang="en-US" sz="2800" spc="-150" dirty="0" err="1">
                <a:solidFill>
                  <a:schemeClr val="bg1">
                    <a:lumMod val="95000"/>
                  </a:schemeClr>
                </a:solidFill>
                <a:latin typeface="KoPub돋움체 Bold" panose="02020603020101020101" pitchFamily="18" charset="-127"/>
                <a:ea typeface="KoPub돋움체 Bold" panose="02020603020101020101" pitchFamily="18" charset="-127"/>
              </a:rPr>
              <a:t>찾으시느니라</a:t>
            </a:r>
            <a:endParaRPr kumimoji="0" lang="en-US" altLang="ko-KR" sz="3600" spc="-150" dirty="0">
              <a:solidFill>
                <a:schemeClr val="bg1">
                  <a:lumMod val="95000"/>
                </a:schemeClr>
              </a:solidFill>
              <a:latin typeface="KoPub돋움체 Bold" panose="02020603020101020101" pitchFamily="18" charset="-127"/>
              <a:ea typeface="KoPub돋움체 Bold" panose="02020603020101020101" pitchFamily="18" charset="-127"/>
            </a:endParaRPr>
          </a:p>
          <a:p>
            <a:r>
              <a:rPr kumimoji="0" lang="en-US" altLang="ko-KR" spc="-150" dirty="0">
                <a:solidFill>
                  <a:schemeClr val="bg1">
                    <a:lumMod val="85000"/>
                  </a:schemeClr>
                </a:solidFill>
                <a:latin typeface="KoPub돋움체 Bold" panose="02020603020101020101" pitchFamily="18" charset="-127"/>
                <a:ea typeface="KoPub돋움체 Bold" panose="02020603020101020101" pitchFamily="18" charset="-127"/>
              </a:rPr>
              <a:t>[</a:t>
            </a:r>
            <a:r>
              <a:rPr kumimoji="0" lang="ko-KR" altLang="en-US" spc="-150" dirty="0">
                <a:solidFill>
                  <a:schemeClr val="bg1">
                    <a:lumMod val="85000"/>
                  </a:schemeClr>
                </a:solidFill>
                <a:latin typeface="KoPub돋움체 Bold" panose="02020603020101020101" pitchFamily="18" charset="-127"/>
                <a:ea typeface="KoPub돋움체 Bold" panose="02020603020101020101" pitchFamily="18" charset="-127"/>
              </a:rPr>
              <a:t>요 </a:t>
            </a:r>
            <a:r>
              <a:rPr kumimoji="0" lang="en-US" altLang="ko-KR" spc="-150" dirty="0">
                <a:solidFill>
                  <a:schemeClr val="bg1">
                    <a:lumMod val="85000"/>
                  </a:schemeClr>
                </a:solidFill>
                <a:latin typeface="KoPub돋움체 Bold" panose="02020603020101020101" pitchFamily="18" charset="-127"/>
                <a:ea typeface="KoPub돋움체 Bold" panose="02020603020101020101" pitchFamily="18" charset="-127"/>
              </a:rPr>
              <a:t>4:23]</a:t>
            </a:r>
          </a:p>
        </p:txBody>
      </p:sp>
      <p:sp>
        <p:nvSpPr>
          <p:cNvPr id="7" name="TextBox 6">
            <a:extLst>
              <a:ext uri="{FF2B5EF4-FFF2-40B4-BE49-F238E27FC236}">
                <a16:creationId xmlns:a16="http://schemas.microsoft.com/office/drawing/2014/main" id="{6C7617F7-CC28-4662-A021-3BB9ED726DAD}"/>
              </a:ext>
            </a:extLst>
          </p:cNvPr>
          <p:cNvSpPr txBox="1"/>
          <p:nvPr/>
        </p:nvSpPr>
        <p:spPr>
          <a:xfrm>
            <a:off x="1629603" y="3478694"/>
            <a:ext cx="4160113" cy="1815882"/>
          </a:xfrm>
          <a:prstGeom prst="rect">
            <a:avLst/>
          </a:prstGeom>
          <a:noFill/>
        </p:spPr>
        <p:txBody>
          <a:bodyPr wrap="none" rtlCol="0">
            <a:spAutoFit/>
          </a:bodyPr>
          <a:lstStyle/>
          <a:p>
            <a: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t>Yet a time is coming </a:t>
            </a:r>
            <a:b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br>
            <a: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t>and has now come when the true worshipers </a:t>
            </a:r>
            <a:b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br>
            <a: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t>will worship the Father in spirit and truth, </a:t>
            </a:r>
            <a:b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br>
            <a: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t>for they are the kind of worshipers </a:t>
            </a:r>
            <a:b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br>
            <a:r>
              <a:rPr lang="en-US" altLang="ko-KR" sz="1600" b="1" spc="-150" dirty="0">
                <a:solidFill>
                  <a:schemeClr val="bg1">
                    <a:lumMod val="95000"/>
                  </a:schemeClr>
                </a:solidFill>
                <a:latin typeface="Adobe 명조 Std M" panose="02020600000000000000" pitchFamily="18" charset="-127"/>
                <a:ea typeface="Adobe 명조 Std M" panose="02020600000000000000" pitchFamily="18" charset="-127"/>
                <a:cs typeface="Times New Roman" pitchFamily="18" charset="0"/>
              </a:rPr>
              <a:t>the Father seeks.</a:t>
            </a:r>
          </a:p>
          <a:p>
            <a:r>
              <a:rPr kumimoji="0" lang="en-US" altLang="ko-KR" sz="1400" b="1" spc="-150" dirty="0">
                <a:solidFill>
                  <a:schemeClr val="bg1">
                    <a:lumMod val="85000"/>
                  </a:schemeClr>
                </a:solidFill>
                <a:latin typeface="Adobe 명조 Std M" panose="02020600000000000000" pitchFamily="18" charset="-127"/>
                <a:ea typeface="Adobe 명조 Std M" panose="02020600000000000000" pitchFamily="18" charset="-127"/>
                <a:cs typeface="Times New Roman" pitchFamily="18" charset="0"/>
              </a:rPr>
              <a:t>[John 4:23]</a:t>
            </a:r>
            <a:endParaRPr kumimoji="0" lang="ko-KR" altLang="en-US" sz="1400" b="1" spc="-150" dirty="0">
              <a:solidFill>
                <a:schemeClr val="bg1">
                  <a:lumMod val="85000"/>
                </a:schemeClr>
              </a:solidFill>
              <a:latin typeface="Adobe 명조 Std M" panose="02020600000000000000" pitchFamily="18" charset="-127"/>
              <a:ea typeface="Adobe 명조 Std M" panose="02020600000000000000" pitchFamily="18" charset="-127"/>
              <a:cs typeface="Times New Roman" pitchFamily="18" charset="0"/>
            </a:endParaRPr>
          </a:p>
          <a:p>
            <a:endParaRPr lang="ko-KR" altLang="en-US" sz="1600" spc="-150" dirty="0">
              <a:solidFill>
                <a:schemeClr val="bg1">
                  <a:lumMod val="95000"/>
                </a:schemeClr>
              </a:solidFill>
              <a:latin typeface="Adobe 명조 Std M" panose="02020600000000000000" pitchFamily="18" charset="-127"/>
              <a:ea typeface="Adobe 명조 Std M" panose="02020600000000000000" pitchFamily="18" charset="-127"/>
            </a:endParaRPr>
          </a:p>
        </p:txBody>
      </p:sp>
      <p:cxnSp>
        <p:nvCxnSpPr>
          <p:cNvPr id="9" name="직선 연결선 8">
            <a:extLst>
              <a:ext uri="{FF2B5EF4-FFF2-40B4-BE49-F238E27FC236}">
                <a16:creationId xmlns:a16="http://schemas.microsoft.com/office/drawing/2014/main" id="{6BF96C75-5B60-4014-A1DA-06B20507BD7C}"/>
              </a:ext>
            </a:extLst>
          </p:cNvPr>
          <p:cNvCxnSpPr/>
          <p:nvPr/>
        </p:nvCxnSpPr>
        <p:spPr>
          <a:xfrm>
            <a:off x="1709115" y="3448874"/>
            <a:ext cx="3946249" cy="0"/>
          </a:xfrm>
          <a:prstGeom prst="line">
            <a:avLst/>
          </a:prstGeom>
          <a:ln w="158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2" descr="http://cfile232.uf.daum.net/image/227C57395408820E0A1F94">
            <a:extLst>
              <a:ext uri="{FF2B5EF4-FFF2-40B4-BE49-F238E27FC236}">
                <a16:creationId xmlns:a16="http://schemas.microsoft.com/office/drawing/2014/main" id="{DEB62763-8EB1-4B0D-A2A8-1AD715B74311}"/>
              </a:ext>
            </a:extLst>
          </p:cNvPr>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ackgroundRemoval t="62223" b="95803" l="59852" r="95539"/>
                    </a14:imgEffect>
                    <a14:imgEffect>
                      <a14:brightnessContrast bright="-20000" contrast="20000"/>
                    </a14:imgEffect>
                  </a14:imgLayer>
                </a14:imgProps>
              </a:ext>
              <a:ext uri="{28A0092B-C50C-407E-A947-70E740481C1C}">
                <a14:useLocalDpi xmlns:a14="http://schemas.microsoft.com/office/drawing/2010/main" val="0"/>
              </a:ext>
            </a:extLst>
          </a:blip>
          <a:srcRect l="72325" t="58025" r="6596"/>
          <a:stretch/>
        </p:blipFill>
        <p:spPr bwMode="auto">
          <a:xfrm>
            <a:off x="8683901" y="3210335"/>
            <a:ext cx="1928191" cy="2879725"/>
          </a:xfrm>
          <a:prstGeom prst="rect">
            <a:avLst/>
          </a:prstGeom>
          <a:noFill/>
        </p:spPr>
      </p:pic>
    </p:spTree>
    <p:extLst>
      <p:ext uri="{BB962C8B-B14F-4D97-AF65-F5344CB8AC3E}">
        <p14:creationId xmlns:p14="http://schemas.microsoft.com/office/powerpoint/2010/main" val="3072562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7">
          <a:extLst>
            <a:ext uri="{FF2B5EF4-FFF2-40B4-BE49-F238E27FC236}">
              <a16:creationId xmlns:a16="http://schemas.microsoft.com/office/drawing/2014/main" id="{FFD0E5D4-3027-C164-A999-25A33C81D454}"/>
            </a:ext>
          </a:extLst>
        </p:cNvPr>
        <p:cNvGrpSpPr/>
        <p:nvPr/>
      </p:nvGrpSpPr>
      <p:grpSpPr>
        <a:xfrm>
          <a:off x="0" y="0"/>
          <a:ext cx="0" cy="0"/>
          <a:chOff x="0" y="0"/>
          <a:chExt cx="0" cy="0"/>
        </a:xfrm>
      </p:grpSpPr>
      <p:sp>
        <p:nvSpPr>
          <p:cNvPr id="128" name="Google Shape;128;p8">
            <a:extLst>
              <a:ext uri="{FF2B5EF4-FFF2-40B4-BE49-F238E27FC236}">
                <a16:creationId xmlns:a16="http://schemas.microsoft.com/office/drawing/2014/main" id="{AF365F89-97D2-8F15-923E-9DA69B09779F}"/>
              </a:ext>
            </a:extLst>
          </p:cNvPr>
          <p:cNvSpPr/>
          <p:nvPr/>
        </p:nvSpPr>
        <p:spPr>
          <a:xfrm>
            <a:off x="0" y="-5570"/>
            <a:ext cx="395536" cy="360040"/>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129" name="Google Shape;129;p8">
            <a:extLst>
              <a:ext uri="{FF2B5EF4-FFF2-40B4-BE49-F238E27FC236}">
                <a16:creationId xmlns:a16="http://schemas.microsoft.com/office/drawing/2014/main" id="{92B4158A-A9AA-FA55-8395-689609AF1F12}"/>
              </a:ext>
            </a:extLst>
          </p:cNvPr>
          <p:cNvSpPr txBox="1"/>
          <p:nvPr/>
        </p:nvSpPr>
        <p:spPr>
          <a:xfrm>
            <a:off x="594827" y="-31960"/>
            <a:ext cx="6097554" cy="61923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ko-KR" altLang="en-US" sz="3200" b="1" dirty="0">
                <a:solidFill>
                  <a:schemeClr val="lt1"/>
                </a:solidFill>
                <a:latin typeface="Arial"/>
                <a:ea typeface="Arial"/>
                <a:cs typeface="Arial"/>
                <a:sym typeface="Arial"/>
              </a:rPr>
              <a:t>여호와께 돌아가자</a:t>
            </a:r>
            <a:endParaRPr lang="en-GB" altLang="ko-KR" sz="3200" b="1" dirty="0">
              <a:solidFill>
                <a:schemeClr val="lt1"/>
              </a:solidFill>
              <a:latin typeface="Arial"/>
              <a:ea typeface="Arial"/>
              <a:cs typeface="Arial"/>
              <a:sym typeface="Arial"/>
            </a:endParaRPr>
          </a:p>
        </p:txBody>
      </p:sp>
      <p:sp>
        <p:nvSpPr>
          <p:cNvPr id="130" name="Google Shape;130;p8">
            <a:extLst>
              <a:ext uri="{FF2B5EF4-FFF2-40B4-BE49-F238E27FC236}">
                <a16:creationId xmlns:a16="http://schemas.microsoft.com/office/drawing/2014/main" id="{BEFA4CAA-F423-25DA-46B6-A5C9A6535A8B}"/>
              </a:ext>
            </a:extLst>
          </p:cNvPr>
          <p:cNvSpPr txBox="1"/>
          <p:nvPr/>
        </p:nvSpPr>
        <p:spPr>
          <a:xfrm>
            <a:off x="1045984" y="1536194"/>
            <a:ext cx="980443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 백성이 나를 떠나 돌아섰지만</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 사랑이 내 백성을 포기 못하니</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 모든 것 내어주고</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 그들을 얻으리라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211828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63C00BC4-DF85-B5DC-55DC-01603B8126C8}"/>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36EC721B-8D52-EF78-1A24-0EA1AA762CEB}"/>
              </a:ext>
            </a:extLst>
          </p:cNvPr>
          <p:cNvSpPr txBox="1"/>
          <p:nvPr/>
        </p:nvSpPr>
        <p:spPr>
          <a:xfrm>
            <a:off x="982100" y="1536194"/>
            <a:ext cx="902817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여호와께 돌아가자</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우린 돌아서도 그는 변치 않네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여호와께 돌아가자</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우린 넘어져도 그 사랑 영원하네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2910956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10CA87B6-65DD-4B40-6575-CD2203EF1B46}"/>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9692D965-2935-9B4C-A355-F5E6F11C8F7A}"/>
              </a:ext>
            </a:extLst>
          </p:cNvPr>
          <p:cNvSpPr txBox="1"/>
          <p:nvPr/>
        </p:nvSpPr>
        <p:spPr>
          <a:xfrm>
            <a:off x="982100" y="1536194"/>
            <a:ext cx="9028174" cy="2862282"/>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사랑은 오래 참고 자신을 내어주네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서로 사랑할 때 세상은 주 보네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사랑은 절대 지지 않네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047215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97E748E9-E503-1413-7884-F2AC0341E096}"/>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85084162-9020-0FA1-714A-D5B0BA4D4275}"/>
              </a:ext>
            </a:extLst>
          </p:cNvPr>
          <p:cNvSpPr txBox="1"/>
          <p:nvPr/>
        </p:nvSpPr>
        <p:spPr>
          <a:xfrm>
            <a:off x="982100" y="1536194"/>
            <a:ext cx="902817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여호와께 돌아가자</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우린 돌아서도 그는 변치 않네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여호와께 돌아가자</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우린 넘어져도 그 사랑 영원하네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312297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5"/>
          <p:cNvSpPr/>
          <p:nvPr/>
        </p:nvSpPr>
        <p:spPr>
          <a:xfrm>
            <a:off x="1703388" y="1052513"/>
            <a:ext cx="334134" cy="945252"/>
          </a:xfrm>
          <a:prstGeom prst="rect">
            <a:avLst/>
          </a:prstGeom>
          <a:solidFill>
            <a:srgbClr val="A8CEA7"/>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245" name="Google Shape;245;p25"/>
          <p:cNvSpPr txBox="1"/>
          <p:nvPr/>
        </p:nvSpPr>
        <p:spPr>
          <a:xfrm>
            <a:off x="2037522" y="1052513"/>
            <a:ext cx="1543878" cy="646331"/>
          </a:xfrm>
          <a:prstGeom prst="rect">
            <a:avLst/>
          </a:prstGeom>
          <a:noFill/>
          <a:ln>
            <a:noFill/>
          </a:ln>
        </p:spPr>
        <p:txBody>
          <a:bodyPr spcFirstLastPara="1" wrap="square" lIns="91425" tIns="45700" rIns="91425" bIns="45700" anchor="t" anchorCtr="0">
            <a:spAutoFit/>
          </a:bodyPr>
          <a:lstStyle/>
          <a:p>
            <a:pPr marR="0" lvl="0" indent="0">
              <a:spcBef>
                <a:spcPts val="0"/>
              </a:spcBef>
              <a:spcAft>
                <a:spcPts val="0"/>
              </a:spcAft>
              <a:buNone/>
            </a:pPr>
            <a:r>
              <a:rPr lang="ko-KR" altLang="en-US" sz="3600" spc="-150" dirty="0">
                <a:solidFill>
                  <a:schemeClr val="bg1">
                    <a:lumMod val="95000"/>
                  </a:schemeClr>
                </a:solidFill>
                <a:ea typeface="KoPub돋움체 Bold" panose="02020603020101020101" pitchFamily="18" charset="-127"/>
                <a:sym typeface="Arial"/>
              </a:rPr>
              <a:t>기도</a:t>
            </a:r>
            <a:endParaRPr sz="3600" spc="-150" dirty="0">
              <a:solidFill>
                <a:schemeClr val="bg1">
                  <a:lumMod val="95000"/>
                </a:schemeClr>
              </a:solidFill>
              <a:ea typeface="KoPub돋움체 Bold" panose="02020603020101020101" pitchFamily="18" charset="-127"/>
            </a:endParaRPr>
          </a:p>
        </p:txBody>
      </p:sp>
      <p:sp>
        <p:nvSpPr>
          <p:cNvPr id="246" name="Google Shape;246;p25"/>
          <p:cNvSpPr txBox="1"/>
          <p:nvPr/>
        </p:nvSpPr>
        <p:spPr>
          <a:xfrm>
            <a:off x="2037522" y="1629271"/>
            <a:ext cx="106670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ko-KR" sz="1800">
                <a:solidFill>
                  <a:srgbClr val="D8D8D8"/>
                </a:solidFill>
                <a:latin typeface="Malgun Gothic"/>
                <a:ea typeface="Malgun Gothic"/>
                <a:cs typeface="Malgun Gothic"/>
                <a:sym typeface="Malgun Gothic"/>
              </a:rPr>
              <a:t>Prayer</a:t>
            </a:r>
            <a:endParaRPr sz="1800">
              <a:solidFill>
                <a:srgbClr val="D8D8D8"/>
              </a:solidFill>
              <a:latin typeface="Malgun Gothic"/>
              <a:ea typeface="Malgun Gothic"/>
              <a:cs typeface="Malgun Gothic"/>
              <a:sym typeface="Malgun Gothic"/>
            </a:endParaRPr>
          </a:p>
        </p:txBody>
      </p:sp>
      <p:pic>
        <p:nvPicPr>
          <p:cNvPr id="247" name="Google Shape;247;p25"/>
          <p:cNvPicPr preferRelativeResize="0"/>
          <p:nvPr/>
        </p:nvPicPr>
        <p:blipFill rotWithShape="1">
          <a:blip r:embed="rId3">
            <a:alphaModFix/>
          </a:blip>
          <a:srcRect/>
          <a:stretch/>
        </p:blipFill>
        <p:spPr>
          <a:xfrm>
            <a:off x="9169879" y="4486754"/>
            <a:ext cx="1318734" cy="1318734"/>
          </a:xfrm>
          <a:prstGeom prst="rect">
            <a:avLst/>
          </a:prstGeom>
          <a:noFill/>
          <a:ln>
            <a:noFill/>
          </a:ln>
        </p:spPr>
      </p:pic>
      <p:sp>
        <p:nvSpPr>
          <p:cNvPr id="248" name="Google Shape;248;p25"/>
          <p:cNvSpPr txBox="1"/>
          <p:nvPr/>
        </p:nvSpPr>
        <p:spPr>
          <a:xfrm>
            <a:off x="4150617" y="2967335"/>
            <a:ext cx="3890809" cy="923289"/>
          </a:xfrm>
          <a:prstGeom prst="rect">
            <a:avLst/>
          </a:prstGeom>
          <a:noFill/>
          <a:ln>
            <a:noFill/>
          </a:ln>
        </p:spPr>
        <p:txBody>
          <a:bodyPr spcFirstLastPara="1" wrap="square" lIns="91425" tIns="45700" rIns="91425" bIns="45700" anchor="t" anchorCtr="0">
            <a:spAutoFit/>
          </a:bodyPr>
          <a:lstStyle/>
          <a:p>
            <a:pPr marR="0" lvl="0" indent="0" algn="ctr">
              <a:spcBef>
                <a:spcPts val="0"/>
              </a:spcBef>
              <a:spcAft>
                <a:spcPts val="0"/>
              </a:spcAft>
              <a:buNone/>
            </a:pPr>
            <a:r>
              <a:rPr lang="ko-KR" altLang="en-US" sz="5400" dirty="0">
                <a:solidFill>
                  <a:schemeClr val="bg1">
                    <a:lumMod val="95000"/>
                  </a:schemeClr>
                </a:solidFill>
                <a:latin typeface="산돌명조B" panose="02020804000101010101" pitchFamily="18" charset="-127"/>
                <a:ea typeface="산돌명조B" panose="02020804000101010101" pitchFamily="18" charset="-127"/>
                <a:sym typeface="Arial"/>
              </a:rPr>
              <a:t>김수인 집사</a:t>
            </a:r>
            <a:endParaRPr sz="5400" dirty="0">
              <a:solidFill>
                <a:schemeClr val="bg1">
                  <a:lumMod val="95000"/>
                </a:schemeClr>
              </a:solidFill>
              <a:latin typeface="산돌명조B" panose="02020804000101010101" pitchFamily="18" charset="-127"/>
              <a:ea typeface="산돌명조B" panose="02020804000101010101" pitchFamily="18" charset="-127"/>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26"/>
          <p:cNvSpPr/>
          <p:nvPr/>
        </p:nvSpPr>
        <p:spPr>
          <a:xfrm>
            <a:off x="1703388" y="1052513"/>
            <a:ext cx="334134" cy="945252"/>
          </a:xfrm>
          <a:prstGeom prst="rect">
            <a:avLst/>
          </a:prstGeom>
          <a:solidFill>
            <a:srgbClr val="A8CEA7"/>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254" name="Google Shape;254;p26"/>
          <p:cNvSpPr txBox="1"/>
          <p:nvPr/>
        </p:nvSpPr>
        <p:spPr>
          <a:xfrm>
            <a:off x="2037522" y="1052513"/>
            <a:ext cx="3890809" cy="646331"/>
          </a:xfrm>
          <a:prstGeom prst="rect">
            <a:avLst/>
          </a:prstGeom>
          <a:noFill/>
          <a:ln>
            <a:noFill/>
          </a:ln>
        </p:spPr>
        <p:txBody>
          <a:bodyPr spcFirstLastPara="1" wrap="square" lIns="91425" tIns="45700" rIns="91425" bIns="45700" anchor="t" anchorCtr="0">
            <a:spAutoFit/>
          </a:bodyPr>
          <a:lstStyle/>
          <a:p>
            <a:pPr marR="0" lvl="0" indent="0">
              <a:spcBef>
                <a:spcPts val="0"/>
              </a:spcBef>
              <a:spcAft>
                <a:spcPts val="0"/>
              </a:spcAft>
              <a:buNone/>
            </a:pPr>
            <a:r>
              <a:rPr lang="ko-KR" altLang="en-US" sz="3600" spc="-150" dirty="0">
                <a:solidFill>
                  <a:schemeClr val="bg1">
                    <a:lumMod val="95000"/>
                  </a:schemeClr>
                </a:solidFill>
                <a:ea typeface="KoPub돋움체 Bold" panose="02020603020101020101" pitchFamily="18" charset="-127"/>
                <a:sym typeface="Arial"/>
              </a:rPr>
              <a:t>봉헌 </a:t>
            </a:r>
            <a:r>
              <a:rPr lang="en-US" altLang="ko-KR" sz="3600" spc="-150" dirty="0">
                <a:solidFill>
                  <a:schemeClr val="bg1">
                    <a:lumMod val="95000"/>
                  </a:schemeClr>
                </a:solidFill>
                <a:ea typeface="KoPub돋움체 Bold" panose="02020603020101020101" pitchFamily="18" charset="-127"/>
                <a:sym typeface="Arial"/>
              </a:rPr>
              <a:t>&amp; </a:t>
            </a:r>
            <a:r>
              <a:rPr lang="ko-KR" altLang="en-US" sz="3600" spc="-150" dirty="0" err="1">
                <a:solidFill>
                  <a:schemeClr val="bg1">
                    <a:lumMod val="95000"/>
                  </a:schemeClr>
                </a:solidFill>
                <a:ea typeface="KoPub돋움체 Bold" panose="02020603020101020101" pitchFamily="18" charset="-127"/>
                <a:sym typeface="Arial"/>
              </a:rPr>
              <a:t>특송</a:t>
            </a:r>
            <a:endParaRPr sz="3600" spc="-150" dirty="0">
              <a:solidFill>
                <a:schemeClr val="bg1">
                  <a:lumMod val="95000"/>
                </a:schemeClr>
              </a:solidFill>
              <a:ea typeface="KoPub돋움체 Bold" panose="02020603020101020101" pitchFamily="18" charset="-127"/>
              <a:sym typeface="Arial"/>
            </a:endParaRPr>
          </a:p>
        </p:txBody>
      </p:sp>
      <p:sp>
        <p:nvSpPr>
          <p:cNvPr id="255" name="Google Shape;255;p26"/>
          <p:cNvSpPr txBox="1"/>
          <p:nvPr/>
        </p:nvSpPr>
        <p:spPr>
          <a:xfrm>
            <a:off x="2037522" y="1629271"/>
            <a:ext cx="312547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ko-KR" sz="1800">
                <a:solidFill>
                  <a:srgbClr val="D8D8D8"/>
                </a:solidFill>
                <a:latin typeface="Malgun Gothic"/>
                <a:ea typeface="Malgun Gothic"/>
                <a:cs typeface="Malgun Gothic"/>
                <a:sym typeface="Malgun Gothic"/>
              </a:rPr>
              <a:t>Offering &amp; Offertory</a:t>
            </a:r>
            <a:endParaRPr sz="1800">
              <a:solidFill>
                <a:srgbClr val="D8D8D8"/>
              </a:solidFill>
              <a:latin typeface="Malgun Gothic"/>
              <a:ea typeface="Malgun Gothic"/>
              <a:cs typeface="Malgun Gothic"/>
              <a:sym typeface="Malgun Gothic"/>
            </a:endParaRPr>
          </a:p>
        </p:txBody>
      </p:sp>
      <p:pic>
        <p:nvPicPr>
          <p:cNvPr id="257" name="Google Shape;257;p26" descr="Choir, Gospel, People, Group, Standing"/>
          <p:cNvPicPr preferRelativeResize="0"/>
          <p:nvPr/>
        </p:nvPicPr>
        <p:blipFill rotWithShape="1">
          <a:blip r:embed="rId3">
            <a:alphaModFix/>
          </a:blip>
          <a:srcRect/>
          <a:stretch/>
        </p:blipFill>
        <p:spPr>
          <a:xfrm>
            <a:off x="9420044" y="4691879"/>
            <a:ext cx="1087407" cy="1113609"/>
          </a:xfrm>
          <a:prstGeom prst="rect">
            <a:avLst/>
          </a:prstGeom>
          <a:noFill/>
          <a:ln>
            <a:noFill/>
          </a:ln>
        </p:spPr>
      </p:pic>
      <p:sp>
        <p:nvSpPr>
          <p:cNvPr id="2" name="TextBox 1">
            <a:extLst>
              <a:ext uri="{FF2B5EF4-FFF2-40B4-BE49-F238E27FC236}">
                <a16:creationId xmlns:a16="http://schemas.microsoft.com/office/drawing/2014/main" id="{E119AE59-D209-082A-0FE5-DEE32D8C7CC4}"/>
              </a:ext>
            </a:extLst>
          </p:cNvPr>
          <p:cNvSpPr txBox="1"/>
          <p:nvPr/>
        </p:nvSpPr>
        <p:spPr>
          <a:xfrm>
            <a:off x="3648101" y="2937553"/>
            <a:ext cx="4895892" cy="923330"/>
          </a:xfrm>
          <a:prstGeom prst="rect">
            <a:avLst/>
          </a:prstGeom>
          <a:noFill/>
        </p:spPr>
        <p:txBody>
          <a:bodyPr wrap="none" rtlCol="0">
            <a:spAutoFit/>
          </a:bodyPr>
          <a:lstStyle/>
          <a:p>
            <a:pPr algn="ctr"/>
            <a:r>
              <a:rPr lang="ko-KR" altLang="en-US" sz="5400" dirty="0">
                <a:solidFill>
                  <a:schemeClr val="bg1">
                    <a:lumMod val="95000"/>
                  </a:schemeClr>
                </a:solidFill>
                <a:latin typeface="산돌명조B" panose="02020804000101010101" pitchFamily="18" charset="-127"/>
                <a:ea typeface="산돌명조B" panose="02020804000101010101" pitchFamily="18" charset="-127"/>
              </a:rPr>
              <a:t>나의 안에 거하라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7">
          <a:extLst>
            <a:ext uri="{FF2B5EF4-FFF2-40B4-BE49-F238E27FC236}">
              <a16:creationId xmlns:a16="http://schemas.microsoft.com/office/drawing/2014/main" id="{D6229D2D-0912-FACD-71A1-A28F7875A04B}"/>
            </a:ext>
          </a:extLst>
        </p:cNvPr>
        <p:cNvGrpSpPr/>
        <p:nvPr/>
      </p:nvGrpSpPr>
      <p:grpSpPr>
        <a:xfrm>
          <a:off x="0" y="0"/>
          <a:ext cx="0" cy="0"/>
          <a:chOff x="0" y="0"/>
          <a:chExt cx="0" cy="0"/>
        </a:xfrm>
      </p:grpSpPr>
      <p:sp>
        <p:nvSpPr>
          <p:cNvPr id="128" name="Google Shape;128;p8">
            <a:extLst>
              <a:ext uri="{FF2B5EF4-FFF2-40B4-BE49-F238E27FC236}">
                <a16:creationId xmlns:a16="http://schemas.microsoft.com/office/drawing/2014/main" id="{60AE3228-6E26-251E-463A-9587BFF6709A}"/>
              </a:ext>
            </a:extLst>
          </p:cNvPr>
          <p:cNvSpPr/>
          <p:nvPr/>
        </p:nvSpPr>
        <p:spPr>
          <a:xfrm>
            <a:off x="0" y="-5570"/>
            <a:ext cx="395536" cy="360040"/>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129" name="Google Shape;129;p8">
            <a:extLst>
              <a:ext uri="{FF2B5EF4-FFF2-40B4-BE49-F238E27FC236}">
                <a16:creationId xmlns:a16="http://schemas.microsoft.com/office/drawing/2014/main" id="{70798FF5-2CD5-95FA-709F-67E9932B03C9}"/>
              </a:ext>
            </a:extLst>
          </p:cNvPr>
          <p:cNvSpPr txBox="1"/>
          <p:nvPr/>
        </p:nvSpPr>
        <p:spPr>
          <a:xfrm>
            <a:off x="594827" y="-31960"/>
            <a:ext cx="6437344" cy="61923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ko-KR" altLang="en-US" sz="3200" b="1" dirty="0">
                <a:solidFill>
                  <a:schemeClr val="lt1"/>
                </a:solidFill>
                <a:latin typeface="Arial"/>
                <a:ea typeface="Arial"/>
                <a:cs typeface="Arial"/>
                <a:sym typeface="Arial"/>
              </a:rPr>
              <a:t>나의 안에 거하라</a:t>
            </a:r>
            <a:endParaRPr sz="3200" b="1" dirty="0">
              <a:solidFill>
                <a:schemeClr val="lt1"/>
              </a:solidFill>
              <a:latin typeface="Arial"/>
              <a:ea typeface="Arial"/>
              <a:cs typeface="Arial"/>
              <a:sym typeface="Arial"/>
            </a:endParaRPr>
          </a:p>
        </p:txBody>
      </p:sp>
      <p:sp>
        <p:nvSpPr>
          <p:cNvPr id="2" name="Google Shape;135;p10">
            <a:extLst>
              <a:ext uri="{FF2B5EF4-FFF2-40B4-BE49-F238E27FC236}">
                <a16:creationId xmlns:a16="http://schemas.microsoft.com/office/drawing/2014/main" id="{303C3A9A-9E99-FDB0-1297-79A2BFFAEA73}"/>
              </a:ext>
            </a:extLst>
          </p:cNvPr>
          <p:cNvSpPr txBox="1"/>
          <p:nvPr/>
        </p:nvSpPr>
        <p:spPr>
          <a:xfrm>
            <a:off x="960835" y="1536194"/>
            <a:ext cx="9416542"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나의 안에 거하라 나는 네 하나님이니</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모든 환난 가운데 너를 지키는 자라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두려워하지 말라 내가 널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도와주리니</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놀라지 말라 네 손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잡아주리라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980388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FC357248-8383-8BEA-11BB-52C31786E96A}"/>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34CCC539-5FB7-22F1-B5A4-42A544CD8B7F}"/>
              </a:ext>
            </a:extLst>
          </p:cNvPr>
          <p:cNvSpPr txBox="1"/>
          <p:nvPr/>
        </p:nvSpPr>
        <p:spPr>
          <a:xfrm>
            <a:off x="939569" y="1536194"/>
            <a:ext cx="9565398"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너를 지명하여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불렀나니</a:t>
            </a: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 너는 내 것이라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 것이라 너의 하나님이라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너를 보배롭고 존귀하게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여기노라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너를 사랑하는 네 여호와라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237277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1717137"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봉헌기도</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758191" cy="369332"/>
          </a:xfrm>
          <a:prstGeom prst="rect">
            <a:avLst/>
          </a:prstGeom>
          <a:noFill/>
        </p:spPr>
        <p:txBody>
          <a:bodyPr wrap="none" rtlCol="0">
            <a:spAutoFit/>
          </a:bodyPr>
          <a:lstStyle/>
          <a:p>
            <a:r>
              <a:rPr lang="en-US" altLang="ko-KR" spc="300" dirty="0">
                <a:solidFill>
                  <a:schemeClr val="bg1">
                    <a:lumMod val="85000"/>
                  </a:schemeClr>
                </a:solidFill>
              </a:rPr>
              <a:t>Prayer of Offering</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4358184" y="2967335"/>
            <a:ext cx="3475631" cy="923330"/>
          </a:xfrm>
          <a:prstGeom prst="rect">
            <a:avLst/>
          </a:prstGeom>
          <a:noFill/>
        </p:spPr>
        <p:txBody>
          <a:bodyPr wrap="none" rtlCol="0">
            <a:spAutoFit/>
          </a:bodyPr>
          <a:lstStyle/>
          <a:p>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박상도</a:t>
            </a:r>
            <a:r>
              <a:rPr lang="ko-KR" altLang="en-US" sz="5400" dirty="0">
                <a:solidFill>
                  <a:schemeClr val="bg1">
                    <a:lumMod val="95000"/>
                  </a:schemeClr>
                </a:solidFill>
                <a:latin typeface="산돌명조B" panose="02020804000101010101" pitchFamily="18" charset="-127"/>
                <a:ea typeface="산돌명조B" panose="02020804000101010101" pitchFamily="18" charset="-127"/>
              </a:rPr>
              <a:t> 목사</a:t>
            </a:r>
          </a:p>
        </p:txBody>
      </p:sp>
      <p:pic>
        <p:nvPicPr>
          <p:cNvPr id="11" name="그림 10">
            <a:extLst>
              <a:ext uri="{FF2B5EF4-FFF2-40B4-BE49-F238E27FC236}">
                <a16:creationId xmlns:a16="http://schemas.microsoft.com/office/drawing/2014/main" id="{C4ADADC9-D0F5-4673-9E59-43750E3460EC}"/>
              </a:ext>
            </a:extLst>
          </p:cNvPr>
          <p:cNvPicPr>
            <a:picLocks noChangeAspect="1"/>
          </p:cNvPicPr>
          <p:nvPr/>
        </p:nvPicPr>
        <p:blipFill>
          <a:blip r:embed="rId3">
            <a:duotone>
              <a:srgbClr val="70AD47">
                <a:shade val="45000"/>
                <a:satMod val="135000"/>
              </a:srgbClr>
              <a:prstClr val="white"/>
            </a:duotone>
            <a:extLst>
              <a:ext uri="{BEBA8EAE-BF5A-486C-A8C5-ECC9F3942E4B}">
                <a14:imgProps xmlns:a14="http://schemas.microsoft.com/office/drawing/2010/main">
                  <a14:imgLayer r:embed="rId4">
                    <a14:imgEffect>
                      <a14:backgroundRemoval t="6471" b="99706" l="2647" r="98824">
                        <a14:foregroundMark x1="23824" y1="72353" x2="21765" y2="78824"/>
                        <a14:foregroundMark x1="34706" y1="65294" x2="35588" y2="68529"/>
                        <a14:foregroundMark x1="24706" y1="68235" x2="17941" y2="82353"/>
                        <a14:foregroundMark x1="17941" y1="82353" x2="17941" y2="82353"/>
                        <a14:foregroundMark x1="7941" y1="95882" x2="79118" y2="99706"/>
                        <a14:foregroundMark x1="79118" y1="99706" x2="91765" y2="97059"/>
                        <a14:foregroundMark x1="98529" y1="96176" x2="98824" y2="99118"/>
                        <a14:foregroundMark x1="2941" y1="95882" x2="2941" y2="98529"/>
                        <a14:foregroundMark x1="77647" y1="6471" x2="77353" y2="9118"/>
                        <a14:backgroundMark x1="21765" y1="11176" x2="32059" y2="27647"/>
                        <a14:backgroundMark x1="19706" y1="20882" x2="41176" y2="42059"/>
                      </a14:backgroundRemoval>
                    </a14:imgEffect>
                  </a14:imgLayer>
                </a14:imgProps>
              </a:ext>
            </a:extLst>
          </a:blip>
          <a:stretch>
            <a:fillRect/>
          </a:stretch>
        </p:blipFill>
        <p:spPr>
          <a:xfrm>
            <a:off x="9169879" y="4486754"/>
            <a:ext cx="1318734" cy="1318734"/>
          </a:xfrm>
          <a:prstGeom prst="rect">
            <a:avLst/>
          </a:prstGeom>
        </p:spPr>
      </p:pic>
    </p:spTree>
    <p:extLst>
      <p:ext uri="{BB962C8B-B14F-4D97-AF65-F5344CB8AC3E}">
        <p14:creationId xmlns:p14="http://schemas.microsoft.com/office/powerpoint/2010/main" val="4184407946"/>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95090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광고</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241319" cy="369332"/>
          </a:xfrm>
          <a:prstGeom prst="rect">
            <a:avLst/>
          </a:prstGeom>
          <a:noFill/>
        </p:spPr>
        <p:txBody>
          <a:bodyPr wrap="none" rtlCol="0">
            <a:spAutoFit/>
          </a:bodyPr>
          <a:lstStyle/>
          <a:p>
            <a:r>
              <a:rPr lang="en-US" altLang="ko-KR" spc="300" dirty="0">
                <a:solidFill>
                  <a:schemeClr val="bg1">
                    <a:lumMod val="85000"/>
                  </a:schemeClr>
                </a:solidFill>
              </a:rPr>
              <a:t>Announcement</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4358184" y="2967335"/>
            <a:ext cx="3475631" cy="923330"/>
          </a:xfrm>
          <a:prstGeom prst="rect">
            <a:avLst/>
          </a:prstGeom>
          <a:noFill/>
        </p:spPr>
        <p:txBody>
          <a:bodyPr wrap="none" rtlCol="0">
            <a:spAutoFit/>
          </a:bodyPr>
          <a:lstStyle/>
          <a:p>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박상도</a:t>
            </a:r>
            <a:r>
              <a:rPr lang="ko-KR" altLang="en-US" sz="5400" dirty="0">
                <a:solidFill>
                  <a:schemeClr val="bg1">
                    <a:lumMod val="95000"/>
                  </a:schemeClr>
                </a:solidFill>
                <a:latin typeface="산돌명조B" panose="02020804000101010101" pitchFamily="18" charset="-127"/>
                <a:ea typeface="산돌명조B" panose="02020804000101010101" pitchFamily="18" charset="-127"/>
              </a:rPr>
              <a:t> 목사</a:t>
            </a:r>
          </a:p>
        </p:txBody>
      </p:sp>
      <p:pic>
        <p:nvPicPr>
          <p:cNvPr id="2" name="그림 1">
            <a:extLst>
              <a:ext uri="{FF2B5EF4-FFF2-40B4-BE49-F238E27FC236}">
                <a16:creationId xmlns:a16="http://schemas.microsoft.com/office/drawing/2014/main" id="{4B2E8E32-7EED-4831-8E0F-028F884E7523}"/>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8529" b="93235" l="10000" r="90000">
                        <a14:foregroundMark x1="23824" y1="93529" x2="23824" y2="91176"/>
                        <a14:foregroundMark x1="61618" y1="8529" x2="61471" y2="10588"/>
                        <a14:foregroundMark x1="67647" y1="10294" x2="74853" y2="14706"/>
                        <a14:foregroundMark x1="74853" y1="14706" x2="79559" y2="24118"/>
                        <a14:foregroundMark x1="68088" y1="24706" x2="75000" y2="33235"/>
                        <a14:foregroundMark x1="75000" y1="33235" x2="76618" y2="43824"/>
                        <a14:foregroundMark x1="66618" y1="41471" x2="67059" y2="49706"/>
                      </a14:backgroundRemoval>
                    </a14:imgEffect>
                    <a14:imgEffect>
                      <a14:brightnessContrast bright="40000" contrast="40000"/>
                    </a14:imgEffect>
                  </a14:imgLayer>
                </a14:imgProps>
              </a:ext>
            </a:extLst>
          </a:blip>
          <a:stretch>
            <a:fillRect/>
          </a:stretch>
        </p:blipFill>
        <p:spPr>
          <a:xfrm flipH="1">
            <a:off x="8355836" y="4570980"/>
            <a:ext cx="2469016" cy="1234508"/>
          </a:xfrm>
          <a:prstGeom prst="rect">
            <a:avLst/>
          </a:prstGeom>
        </p:spPr>
      </p:pic>
    </p:spTree>
    <p:extLst>
      <p:ext uri="{BB962C8B-B14F-4D97-AF65-F5344CB8AC3E}">
        <p14:creationId xmlns:p14="http://schemas.microsoft.com/office/powerpoint/2010/main" val="11453963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221567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예배의 부름</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380973" cy="369332"/>
          </a:xfrm>
          <a:prstGeom prst="rect">
            <a:avLst/>
          </a:prstGeom>
          <a:noFill/>
        </p:spPr>
        <p:txBody>
          <a:bodyPr wrap="none" rtlCol="0">
            <a:spAutoFit/>
          </a:bodyPr>
          <a:lstStyle/>
          <a:p>
            <a:r>
              <a:rPr lang="en-US" altLang="ko-KR" spc="300" dirty="0">
                <a:solidFill>
                  <a:schemeClr val="bg1">
                    <a:lumMod val="85000"/>
                  </a:schemeClr>
                </a:solidFill>
              </a:rPr>
              <a:t>Call to Worship</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4358184" y="2967335"/>
            <a:ext cx="3890809" cy="923330"/>
          </a:xfrm>
          <a:prstGeom prst="rect">
            <a:avLst/>
          </a:prstGeom>
          <a:noFill/>
        </p:spPr>
        <p:txBody>
          <a:bodyPr wrap="none" rtlCol="0">
            <a:spAutoFit/>
          </a:bodyPr>
          <a:lstStyle/>
          <a:p>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박상도</a:t>
            </a:r>
            <a:r>
              <a:rPr lang="ko-KR" altLang="en-US" sz="5400" dirty="0">
                <a:solidFill>
                  <a:schemeClr val="bg1">
                    <a:lumMod val="95000"/>
                  </a:schemeClr>
                </a:solidFill>
                <a:latin typeface="산돌명조B" panose="02020804000101010101" pitchFamily="18" charset="-127"/>
                <a:ea typeface="산돌명조B" panose="02020804000101010101" pitchFamily="18" charset="-127"/>
              </a:rPr>
              <a:t> 목사</a:t>
            </a:r>
          </a:p>
        </p:txBody>
      </p:sp>
      <p:pic>
        <p:nvPicPr>
          <p:cNvPr id="1028" name="Picture 4" descr="Choir, Gospel, People, Group, Standing">
            <a:extLst>
              <a:ext uri="{FF2B5EF4-FFF2-40B4-BE49-F238E27FC236}">
                <a16:creationId xmlns:a16="http://schemas.microsoft.com/office/drawing/2014/main" id="{BB7C0F42-FD6F-479B-8D89-F1FA26619F83}"/>
              </a:ext>
            </a:extLst>
          </p:cNvPr>
          <p:cNvPicPr>
            <a:picLocks noChangeAspect="1" noChangeArrowheads="1"/>
          </p:cNvPicPr>
          <p:nvPr/>
        </p:nvPicPr>
        <p:blipFill>
          <a:blip r:embed="rId2">
            <a:duotone>
              <a:srgbClr val="70AD47">
                <a:shade val="45000"/>
                <a:satMod val="135000"/>
              </a:srgbClr>
              <a:prstClr val="white"/>
            </a:duotone>
            <a:extLst>
              <a:ext uri="{BEBA8EAE-BF5A-486C-A8C5-ECC9F3942E4B}">
                <a14:imgProps xmlns:a14="http://schemas.microsoft.com/office/drawing/2010/main">
                  <a14:imgLayer r:embed="rId3">
                    <a14:imgEffect>
                      <a14:backgroundRemoval t="5000" b="96471" l="8735" r="92470">
                        <a14:foregroundMark x1="28916" y1="32647" x2="35542" y2="8235"/>
                        <a14:foregroundMark x1="45181" y1="25000" x2="46687" y2="14412"/>
                        <a14:foregroundMark x1="46687" y1="14412" x2="51205" y2="7647"/>
                        <a14:foregroundMark x1="64759" y1="19412" x2="70783" y2="22059"/>
                        <a14:foregroundMark x1="74096" y1="17941" x2="80422" y2="36471"/>
                        <a14:foregroundMark x1="76807" y1="15588" x2="85542" y2="9706"/>
                        <a14:foregroundMark x1="85542" y1="9706" x2="85542" y2="8235"/>
                        <a14:foregroundMark x1="71386" y1="9412" x2="70783" y2="13529"/>
                        <a14:foregroundMark x1="81325" y1="27353" x2="81325" y2="24706"/>
                        <a14:foregroundMark x1="57229" y1="5000" x2="59639" y2="7941"/>
                        <a14:foregroundMark x1="55723" y1="12353" x2="54819" y2="16176"/>
                        <a14:foregroundMark x1="26506" y1="21471" x2="26807" y2="25588"/>
                        <a14:foregroundMark x1="21084" y1="41471" x2="22590" y2="46471"/>
                        <a14:foregroundMark x1="35542" y1="41765" x2="38253" y2="46176"/>
                        <a14:foregroundMark x1="58735" y1="46471" x2="58434" y2="40882"/>
                        <a14:foregroundMark x1="76807" y1="48529" x2="76205" y2="43235"/>
                        <a14:foregroundMark x1="88253" y1="40882" x2="92470" y2="37353"/>
                        <a14:foregroundMark x1="9036" y1="36176" x2="11446" y2="39118"/>
                        <a14:foregroundMark x1="25904" y1="92353" x2="26506" y2="95882"/>
                        <a14:foregroundMark x1="34940" y1="96471" x2="37952" y2="96471"/>
                        <a14:foregroundMark x1="16566" y1="96176" x2="17771" y2="96176"/>
                      </a14:backgroundRemoval>
                    </a14:imgEffect>
                  </a14:imgLayer>
                </a14:imgProps>
              </a:ext>
              <a:ext uri="{28A0092B-C50C-407E-A947-70E740481C1C}">
                <a14:useLocalDpi xmlns:a14="http://schemas.microsoft.com/office/drawing/2010/main" val="0"/>
              </a:ext>
            </a:extLst>
          </a:blip>
          <a:srcRect/>
          <a:stretch>
            <a:fillRect/>
          </a:stretch>
        </p:blipFill>
        <p:spPr bwMode="auto">
          <a:xfrm>
            <a:off x="9420044" y="4691879"/>
            <a:ext cx="1087407" cy="1113609"/>
          </a:xfrm>
          <a:prstGeom prst="rect">
            <a:avLst/>
          </a:prstGeom>
          <a:noFill/>
        </p:spPr>
      </p:pic>
    </p:spTree>
    <p:extLst>
      <p:ext uri="{BB962C8B-B14F-4D97-AF65-F5344CB8AC3E}">
        <p14:creationId xmlns:p14="http://schemas.microsoft.com/office/powerpoint/2010/main" val="327919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95090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광고</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241319" cy="369332"/>
          </a:xfrm>
          <a:prstGeom prst="rect">
            <a:avLst/>
          </a:prstGeom>
          <a:noFill/>
        </p:spPr>
        <p:txBody>
          <a:bodyPr wrap="none" rtlCol="0">
            <a:spAutoFit/>
          </a:bodyPr>
          <a:lstStyle/>
          <a:p>
            <a:r>
              <a:rPr lang="en-US" altLang="ko-KR" spc="300" dirty="0">
                <a:solidFill>
                  <a:schemeClr val="bg1">
                    <a:lumMod val="85000"/>
                  </a:schemeClr>
                </a:solidFill>
              </a:rPr>
              <a:t>Announcement</a:t>
            </a:r>
            <a:endParaRPr lang="ko-KR" altLang="en-US" spc="300" dirty="0">
              <a:solidFill>
                <a:schemeClr val="bg1">
                  <a:lumMod val="85000"/>
                </a:schemeClr>
              </a:solidFill>
            </a:endParaRPr>
          </a:p>
        </p:txBody>
      </p:sp>
      <p:sp>
        <p:nvSpPr>
          <p:cNvPr id="11" name="TextBox 10">
            <a:extLst>
              <a:ext uri="{FF2B5EF4-FFF2-40B4-BE49-F238E27FC236}">
                <a16:creationId xmlns:a16="http://schemas.microsoft.com/office/drawing/2014/main" id="{644CDD20-02A1-447D-B08C-6DA3AD475962}"/>
              </a:ext>
            </a:extLst>
          </p:cNvPr>
          <p:cNvSpPr txBox="1"/>
          <p:nvPr/>
        </p:nvSpPr>
        <p:spPr>
          <a:xfrm>
            <a:off x="5471661" y="1977139"/>
            <a:ext cx="5016951" cy="1387624"/>
          </a:xfrm>
          <a:prstGeom prst="rect">
            <a:avLst/>
          </a:prstGeom>
          <a:noFill/>
        </p:spPr>
        <p:txBody>
          <a:bodyPr wrap="square" rtlCol="0">
            <a:spAutoFit/>
          </a:bodyPr>
          <a:lstStyle/>
          <a:p>
            <a:pPr marL="342900" indent="-342900">
              <a:lnSpc>
                <a:spcPct val="120000"/>
              </a:lnSpc>
              <a:buFont typeface="Wingdings" panose="05000000000000000000" pitchFamily="2" charset="2"/>
              <a:buChar char="§"/>
              <a:tabLst>
                <a:tab pos="442913" algn="l"/>
              </a:tabLst>
            </a:pPr>
            <a:r>
              <a:rPr lang="ko-KR" altLang="en-US" sz="2400" b="1" spc="-150" dirty="0">
                <a:solidFill>
                  <a:srgbClr val="B59E9E"/>
                </a:solidFill>
                <a:latin typeface="산돌명조B" panose="02020804000101010101" pitchFamily="18" charset="-127"/>
                <a:ea typeface="산돌명조B" panose="02020804000101010101" pitchFamily="18" charset="-127"/>
              </a:rPr>
              <a:t>환영 </a:t>
            </a:r>
            <a:r>
              <a:rPr lang="en-US" altLang="ko-KR" sz="2400" b="1" spc="-150" dirty="0">
                <a:solidFill>
                  <a:srgbClr val="B59E9E"/>
                </a:solidFill>
                <a:latin typeface="산돌명조B" panose="02020804000101010101" pitchFamily="18" charset="-127"/>
                <a:ea typeface="산돌명조B" panose="02020804000101010101" pitchFamily="18" charset="-127"/>
              </a:rPr>
              <a:t>::</a:t>
            </a:r>
            <a:r>
              <a:rPr lang="en-US" altLang="ko-KR" sz="2400" b="1" spc="-150" dirty="0">
                <a:solidFill>
                  <a:schemeClr val="bg1"/>
                </a:solidFill>
                <a:latin typeface="산돌명조B" panose="02020804000101010101" pitchFamily="18" charset="-127"/>
                <a:ea typeface="산돌명조B" panose="02020804000101010101" pitchFamily="18" charset="-127"/>
              </a:rPr>
              <a:t> </a:t>
            </a:r>
            <a:r>
              <a:rPr lang="ko-KR" altLang="en-US" sz="2400" b="1" spc="-150" dirty="0">
                <a:solidFill>
                  <a:schemeClr val="bg1"/>
                </a:solidFill>
                <a:latin typeface="산돌명조B" panose="02020804000101010101" pitchFamily="18" charset="-127"/>
                <a:ea typeface="산돌명조B" panose="02020804000101010101" pitchFamily="18" charset="-127"/>
              </a:rPr>
              <a:t>교회에 처음 나오신 분들을 주님의 이름으로 환영합니다</a:t>
            </a:r>
            <a:r>
              <a:rPr lang="en-US" altLang="ko-KR" sz="2400" b="1" spc="-150" dirty="0">
                <a:solidFill>
                  <a:schemeClr val="bg1"/>
                </a:solidFill>
                <a:latin typeface="산돌명조B" panose="02020804000101010101" pitchFamily="18" charset="-127"/>
                <a:ea typeface="산돌명조B" panose="02020804000101010101" pitchFamily="18" charset="-127"/>
              </a:rPr>
              <a:t>.</a:t>
            </a:r>
          </a:p>
          <a:p>
            <a:pPr marL="342900" indent="-342900">
              <a:lnSpc>
                <a:spcPct val="120000"/>
              </a:lnSpc>
              <a:buFont typeface="Wingdings" panose="05000000000000000000" pitchFamily="2" charset="2"/>
              <a:buChar char="§"/>
              <a:tabLst>
                <a:tab pos="442913" algn="l"/>
              </a:tabLst>
            </a:pPr>
            <a:r>
              <a:rPr lang="ko-KR" altLang="en-US" sz="2400" b="1" spc="-150" dirty="0" err="1">
                <a:solidFill>
                  <a:srgbClr val="B59E9E"/>
                </a:solidFill>
                <a:latin typeface="산돌명조B" panose="02020804000101010101" pitchFamily="18" charset="-127"/>
                <a:ea typeface="산돌명조B" panose="02020804000101010101" pitchFamily="18" charset="-127"/>
              </a:rPr>
              <a:t>큐티</a:t>
            </a:r>
            <a:r>
              <a:rPr lang="ko-KR" altLang="en-US" sz="2400" b="1" spc="-150" dirty="0">
                <a:solidFill>
                  <a:srgbClr val="B59E9E"/>
                </a:solidFill>
                <a:latin typeface="산돌명조B" panose="02020804000101010101" pitchFamily="18" charset="-127"/>
                <a:ea typeface="산돌명조B" panose="02020804000101010101" pitchFamily="18" charset="-127"/>
              </a:rPr>
              <a:t> </a:t>
            </a:r>
            <a:r>
              <a:rPr lang="en-US" altLang="ko-KR" sz="2400" b="1" spc="-150" dirty="0">
                <a:solidFill>
                  <a:srgbClr val="B59E9E"/>
                </a:solidFill>
                <a:latin typeface="산돌명조B" panose="02020804000101010101" pitchFamily="18" charset="-127"/>
                <a:ea typeface="산돌명조B" panose="02020804000101010101" pitchFamily="18" charset="-127"/>
              </a:rPr>
              <a:t>::</a:t>
            </a:r>
            <a:r>
              <a:rPr lang="en-US" altLang="ko-KR" sz="2400" b="1" spc="-150" dirty="0">
                <a:solidFill>
                  <a:schemeClr val="bg1"/>
                </a:solidFill>
                <a:latin typeface="산돌명조B" panose="02020804000101010101" pitchFamily="18" charset="-127"/>
                <a:ea typeface="산돌명조B" panose="02020804000101010101" pitchFamily="18" charset="-127"/>
              </a:rPr>
              <a:t> </a:t>
            </a:r>
            <a:r>
              <a:rPr lang="ko-KR" altLang="en-US" sz="2400" b="1" spc="-150" dirty="0" err="1">
                <a:solidFill>
                  <a:schemeClr val="bg1"/>
                </a:solidFill>
                <a:latin typeface="산돌명조B" panose="02020804000101010101" pitchFamily="18" charset="-127"/>
                <a:ea typeface="산돌명조B" panose="02020804000101010101" pitchFamily="18" charset="-127"/>
              </a:rPr>
              <a:t>큐티를</a:t>
            </a:r>
            <a:r>
              <a:rPr lang="ko-KR" altLang="en-US" sz="2400" b="1" spc="-150" dirty="0">
                <a:solidFill>
                  <a:schemeClr val="bg1"/>
                </a:solidFill>
                <a:latin typeface="산돌명조B" panose="02020804000101010101" pitchFamily="18" charset="-127"/>
                <a:ea typeface="산돌명조B" panose="02020804000101010101" pitchFamily="18" charset="-127"/>
              </a:rPr>
              <a:t> 생활화 합시다</a:t>
            </a:r>
            <a:r>
              <a:rPr lang="en-US" altLang="ko-KR" sz="2400" b="1" spc="-150" dirty="0">
                <a:solidFill>
                  <a:schemeClr val="bg1"/>
                </a:solidFill>
                <a:latin typeface="산돌명조B" panose="02020804000101010101" pitchFamily="18" charset="-127"/>
                <a:ea typeface="산돌명조B" panose="02020804000101010101" pitchFamily="18" charset="-127"/>
              </a:rPr>
              <a:t>.</a:t>
            </a:r>
          </a:p>
        </p:txBody>
      </p:sp>
      <p:pic>
        <p:nvPicPr>
          <p:cNvPr id="12" name="그림 11">
            <a:extLst>
              <a:ext uri="{FF2B5EF4-FFF2-40B4-BE49-F238E27FC236}">
                <a16:creationId xmlns:a16="http://schemas.microsoft.com/office/drawing/2014/main" id="{D7E92D83-070F-4DA1-B472-53B070CD4EC2}"/>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8529" b="93235" l="10000" r="90000">
                        <a14:foregroundMark x1="23824" y1="93529" x2="23824" y2="91176"/>
                        <a14:foregroundMark x1="61618" y1="8529" x2="61471" y2="10588"/>
                        <a14:foregroundMark x1="67647" y1="10294" x2="74853" y2="14706"/>
                        <a14:foregroundMark x1="74853" y1="14706" x2="79559" y2="24118"/>
                        <a14:foregroundMark x1="68088" y1="24706" x2="75000" y2="33235"/>
                        <a14:foregroundMark x1="75000" y1="33235" x2="76618" y2="43824"/>
                        <a14:foregroundMark x1="66618" y1="41471" x2="67059" y2="49706"/>
                      </a14:backgroundRemoval>
                    </a14:imgEffect>
                    <a14:imgEffect>
                      <a14:brightnessContrast bright="40000" contrast="40000"/>
                    </a14:imgEffect>
                  </a14:imgLayer>
                </a14:imgProps>
              </a:ext>
            </a:extLst>
          </a:blip>
          <a:stretch>
            <a:fillRect/>
          </a:stretch>
        </p:blipFill>
        <p:spPr>
          <a:xfrm>
            <a:off x="1394319" y="4570980"/>
            <a:ext cx="2469016" cy="1234508"/>
          </a:xfrm>
          <a:prstGeom prst="rect">
            <a:avLst/>
          </a:prstGeom>
        </p:spPr>
      </p:pic>
    </p:spTree>
    <p:extLst>
      <p:ext uri="{BB962C8B-B14F-4D97-AF65-F5344CB8AC3E}">
        <p14:creationId xmlns:p14="http://schemas.microsoft.com/office/powerpoint/2010/main" val="1847962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376651"/>
            <a:ext cx="334134" cy="945252"/>
          </a:xfrm>
          <a:prstGeom prst="rect">
            <a:avLst/>
          </a:prstGeom>
          <a:solidFill>
            <a:srgbClr val="B79D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376651"/>
            <a:ext cx="8739893"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생일 </a:t>
            </a:r>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축복송</a:t>
            </a:r>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 </a:t>
            </a:r>
            <a:r>
              <a:rPr lang="en-US" altLang="ko-KR" sz="3600" spc="-150" dirty="0">
                <a:solidFill>
                  <a:schemeClr val="bg1">
                    <a:lumMod val="95000"/>
                  </a:schemeClr>
                </a:solidFill>
                <a:latin typeface="KoPub돋움체 Bold" panose="02020603020101020101" pitchFamily="18" charset="-127"/>
                <a:ea typeface="KoPub돋움체 Bold" panose="02020603020101020101" pitchFamily="18" charset="-127"/>
              </a:rPr>
              <a:t>– </a:t>
            </a:r>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최재원 최태원</a:t>
            </a:r>
            <a:r>
              <a:rPr lang="en-US" altLang="ko-KR" sz="3600" spc="-150" dirty="0">
                <a:solidFill>
                  <a:schemeClr val="bg1">
                    <a:lumMod val="95000"/>
                  </a:schemeClr>
                </a:solidFill>
                <a:latin typeface="KoPub돋움체 Bold" panose="02020603020101020101" pitchFamily="18" charset="-127"/>
                <a:ea typeface="KoPub돋움체 Bold" panose="02020603020101020101" pitchFamily="18" charset="-127"/>
              </a:rPr>
              <a:t>(11) </a:t>
            </a:r>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백서진</a:t>
            </a:r>
            <a:r>
              <a:rPr lang="en-US" altLang="ko-KR" sz="3600" spc="-150" dirty="0">
                <a:solidFill>
                  <a:schemeClr val="bg1">
                    <a:lumMod val="95000"/>
                  </a:schemeClr>
                </a:solidFill>
                <a:latin typeface="KoPub돋움체 Bold" panose="02020603020101020101" pitchFamily="18" charset="-127"/>
                <a:ea typeface="KoPub돋움체 Bold" panose="02020603020101020101" pitchFamily="18" charset="-127"/>
              </a:rPr>
              <a:t>(23)</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953409"/>
            <a:ext cx="1334020" cy="369332"/>
          </a:xfrm>
          <a:prstGeom prst="rect">
            <a:avLst/>
          </a:prstGeom>
          <a:noFill/>
        </p:spPr>
        <p:txBody>
          <a:bodyPr wrap="none" rtlCol="0">
            <a:spAutoFit/>
          </a:bodyPr>
          <a:lstStyle/>
          <a:p>
            <a:r>
              <a:rPr lang="en-US" altLang="ko-KR" spc="300" dirty="0">
                <a:solidFill>
                  <a:schemeClr val="bg1">
                    <a:lumMod val="85000"/>
                  </a:schemeClr>
                </a:solidFill>
              </a:rPr>
              <a:t>Blessing</a:t>
            </a:r>
            <a:endParaRPr lang="ko-KR" altLang="en-US" spc="300" dirty="0">
              <a:solidFill>
                <a:schemeClr val="bg1">
                  <a:lumMod val="85000"/>
                </a:schemeClr>
              </a:solidFill>
            </a:endParaRPr>
          </a:p>
        </p:txBody>
      </p:sp>
      <p:sp>
        <p:nvSpPr>
          <p:cNvPr id="6" name="TextBox 5">
            <a:extLst>
              <a:ext uri="{FF2B5EF4-FFF2-40B4-BE49-F238E27FC236}">
                <a16:creationId xmlns:a16="http://schemas.microsoft.com/office/drawing/2014/main" id="{12DD371E-3D75-416B-AC2B-DCF5B4450B53}"/>
              </a:ext>
            </a:extLst>
          </p:cNvPr>
          <p:cNvSpPr txBox="1"/>
          <p:nvPr/>
        </p:nvSpPr>
        <p:spPr>
          <a:xfrm>
            <a:off x="1703388" y="2299845"/>
            <a:ext cx="7268336" cy="2989857"/>
          </a:xfrm>
          <a:prstGeom prst="rect">
            <a:avLst/>
          </a:prstGeom>
          <a:noFill/>
        </p:spPr>
        <p:txBody>
          <a:bodyPr wrap="none" rtlCol="0">
            <a:spAutoFit/>
          </a:bodyPr>
          <a:lstStyle/>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당신은 사랑받기 위해 태어난 사람</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당신의 삶속에서 그 사랑받고 있지요</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당신은 사랑받기 위해 태어난 사람</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당신의 삶속에서 그 사랑받고 있지요</a:t>
            </a:r>
          </a:p>
        </p:txBody>
      </p:sp>
    </p:spTree>
    <p:extLst>
      <p:ext uri="{BB962C8B-B14F-4D97-AF65-F5344CB8AC3E}">
        <p14:creationId xmlns:p14="http://schemas.microsoft.com/office/powerpoint/2010/main" val="2922665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376651"/>
            <a:ext cx="334134" cy="945252"/>
          </a:xfrm>
          <a:prstGeom prst="rect">
            <a:avLst/>
          </a:prstGeom>
          <a:solidFill>
            <a:srgbClr val="B79D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376651"/>
            <a:ext cx="221567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생일 </a:t>
            </a:r>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축복송</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953409"/>
            <a:ext cx="1334020" cy="369332"/>
          </a:xfrm>
          <a:prstGeom prst="rect">
            <a:avLst/>
          </a:prstGeom>
          <a:noFill/>
        </p:spPr>
        <p:txBody>
          <a:bodyPr wrap="none" rtlCol="0">
            <a:spAutoFit/>
          </a:bodyPr>
          <a:lstStyle/>
          <a:p>
            <a:r>
              <a:rPr lang="en-US" altLang="ko-KR" spc="300" dirty="0">
                <a:solidFill>
                  <a:schemeClr val="bg1">
                    <a:lumMod val="85000"/>
                  </a:schemeClr>
                </a:solidFill>
              </a:rPr>
              <a:t>Blessing</a:t>
            </a:r>
            <a:endParaRPr lang="ko-KR" altLang="en-US" spc="300" dirty="0">
              <a:solidFill>
                <a:schemeClr val="bg1">
                  <a:lumMod val="85000"/>
                </a:schemeClr>
              </a:solidFill>
            </a:endParaRPr>
          </a:p>
        </p:txBody>
      </p:sp>
      <p:sp>
        <p:nvSpPr>
          <p:cNvPr id="6" name="TextBox 5">
            <a:extLst>
              <a:ext uri="{FF2B5EF4-FFF2-40B4-BE49-F238E27FC236}">
                <a16:creationId xmlns:a16="http://schemas.microsoft.com/office/drawing/2014/main" id="{12DD371E-3D75-416B-AC2B-DCF5B4450B53}"/>
              </a:ext>
            </a:extLst>
          </p:cNvPr>
          <p:cNvSpPr txBox="1"/>
          <p:nvPr/>
        </p:nvSpPr>
        <p:spPr>
          <a:xfrm>
            <a:off x="1703388" y="2299845"/>
            <a:ext cx="6833922" cy="2989857"/>
          </a:xfrm>
          <a:prstGeom prst="rect">
            <a:avLst/>
          </a:prstGeom>
          <a:noFill/>
        </p:spPr>
        <p:txBody>
          <a:bodyPr wrap="none" rtlCol="0">
            <a:spAutoFit/>
          </a:bodyPr>
          <a:lstStyle/>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태초부터 시작된 하나님의 사랑은</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우리의 만남을 통해 열매를 맺고</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당신이 이세상에 존재함으로 인해</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우리에게 얼마나 큰 기쁨이 되는지</a:t>
            </a:r>
          </a:p>
        </p:txBody>
      </p:sp>
    </p:spTree>
    <p:extLst>
      <p:ext uri="{BB962C8B-B14F-4D97-AF65-F5344CB8AC3E}">
        <p14:creationId xmlns:p14="http://schemas.microsoft.com/office/powerpoint/2010/main" val="3398634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376651"/>
            <a:ext cx="334134" cy="945252"/>
          </a:xfrm>
          <a:prstGeom prst="rect">
            <a:avLst/>
          </a:prstGeom>
          <a:solidFill>
            <a:srgbClr val="B79D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376651"/>
            <a:ext cx="221567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생일 </a:t>
            </a:r>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축복송</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953409"/>
            <a:ext cx="1334020" cy="369332"/>
          </a:xfrm>
          <a:prstGeom prst="rect">
            <a:avLst/>
          </a:prstGeom>
          <a:noFill/>
        </p:spPr>
        <p:txBody>
          <a:bodyPr wrap="none" rtlCol="0">
            <a:spAutoFit/>
          </a:bodyPr>
          <a:lstStyle/>
          <a:p>
            <a:r>
              <a:rPr lang="en-US" altLang="ko-KR" spc="300" dirty="0">
                <a:solidFill>
                  <a:schemeClr val="bg1">
                    <a:lumMod val="85000"/>
                  </a:schemeClr>
                </a:solidFill>
              </a:rPr>
              <a:t>Blessing</a:t>
            </a:r>
            <a:endParaRPr lang="ko-KR" altLang="en-US" spc="300" dirty="0">
              <a:solidFill>
                <a:schemeClr val="bg1">
                  <a:lumMod val="85000"/>
                </a:schemeClr>
              </a:solidFill>
            </a:endParaRPr>
          </a:p>
        </p:txBody>
      </p:sp>
      <p:sp>
        <p:nvSpPr>
          <p:cNvPr id="6" name="TextBox 5">
            <a:extLst>
              <a:ext uri="{FF2B5EF4-FFF2-40B4-BE49-F238E27FC236}">
                <a16:creationId xmlns:a16="http://schemas.microsoft.com/office/drawing/2014/main" id="{12DD371E-3D75-416B-AC2B-DCF5B4450B53}"/>
              </a:ext>
            </a:extLst>
          </p:cNvPr>
          <p:cNvSpPr txBox="1"/>
          <p:nvPr/>
        </p:nvSpPr>
        <p:spPr>
          <a:xfrm>
            <a:off x="1703388" y="2299845"/>
            <a:ext cx="6696064" cy="2989857"/>
          </a:xfrm>
          <a:prstGeom prst="rect">
            <a:avLst/>
          </a:prstGeom>
          <a:noFill/>
        </p:spPr>
        <p:txBody>
          <a:bodyPr wrap="none" rtlCol="0">
            <a:spAutoFit/>
          </a:bodyPr>
          <a:lstStyle/>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당신은 사랑받기 위해 태어난 사람</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지금도 그 사랑 받고 있지요</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당신은 사랑받기 위해 태어난 사람</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지금도 그 사랑 받고 있지요</a:t>
            </a:r>
          </a:p>
        </p:txBody>
      </p:sp>
    </p:spTree>
    <p:extLst>
      <p:ext uri="{BB962C8B-B14F-4D97-AF65-F5344CB8AC3E}">
        <p14:creationId xmlns:p14="http://schemas.microsoft.com/office/powerpoint/2010/main" val="2290484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376651"/>
            <a:ext cx="334134" cy="945252"/>
          </a:xfrm>
          <a:prstGeom prst="rect">
            <a:avLst/>
          </a:prstGeom>
          <a:solidFill>
            <a:srgbClr val="B79D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376651"/>
            <a:ext cx="1334020" cy="646331"/>
          </a:xfrm>
          <a:prstGeom prst="rect">
            <a:avLst/>
          </a:prstGeom>
          <a:noFill/>
        </p:spPr>
        <p:txBody>
          <a:bodyPr wrap="none" rtlCol="0">
            <a:spAutoFit/>
          </a:bodyPr>
          <a:lstStyle/>
          <a:p>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축복송</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953409"/>
            <a:ext cx="1334020" cy="369332"/>
          </a:xfrm>
          <a:prstGeom prst="rect">
            <a:avLst/>
          </a:prstGeom>
          <a:noFill/>
        </p:spPr>
        <p:txBody>
          <a:bodyPr wrap="none" rtlCol="0">
            <a:spAutoFit/>
          </a:bodyPr>
          <a:lstStyle/>
          <a:p>
            <a:r>
              <a:rPr lang="en-US" altLang="ko-KR" spc="300" dirty="0">
                <a:solidFill>
                  <a:schemeClr val="bg1">
                    <a:lumMod val="85000"/>
                  </a:schemeClr>
                </a:solidFill>
              </a:rPr>
              <a:t>Blessing</a:t>
            </a:r>
            <a:endParaRPr lang="ko-KR" altLang="en-US" spc="300" dirty="0">
              <a:solidFill>
                <a:schemeClr val="bg1">
                  <a:lumMod val="85000"/>
                </a:schemeClr>
              </a:solidFill>
            </a:endParaRPr>
          </a:p>
        </p:txBody>
      </p:sp>
      <p:sp>
        <p:nvSpPr>
          <p:cNvPr id="6" name="TextBox 5">
            <a:extLst>
              <a:ext uri="{FF2B5EF4-FFF2-40B4-BE49-F238E27FC236}">
                <a16:creationId xmlns:a16="http://schemas.microsoft.com/office/drawing/2014/main" id="{12DD371E-3D75-416B-AC2B-DCF5B4450B53}"/>
              </a:ext>
            </a:extLst>
          </p:cNvPr>
          <p:cNvSpPr txBox="1"/>
          <p:nvPr/>
        </p:nvSpPr>
        <p:spPr>
          <a:xfrm>
            <a:off x="1703388" y="2299845"/>
            <a:ext cx="7237879" cy="2258311"/>
          </a:xfrm>
          <a:prstGeom prst="rect">
            <a:avLst/>
          </a:prstGeom>
          <a:noFill/>
        </p:spPr>
        <p:txBody>
          <a:bodyPr wrap="none" rtlCol="0">
            <a:spAutoFit/>
          </a:bodyPr>
          <a:lstStyle/>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너는 시냇가에 심은 나무라</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하나님의 사랑 안에 믿음뿌리 내리고</a:t>
            </a:r>
            <a:endParaRPr lang="en-US" altLang="ko-KR" sz="4000" b="1" spc="-150" dirty="0">
              <a:solidFill>
                <a:schemeClr val="bg1"/>
              </a:solidFill>
              <a:latin typeface="산돌명조B" panose="02020804000101010101" pitchFamily="18" charset="-127"/>
              <a:ea typeface="산돌명조B" panose="02020804000101010101" pitchFamily="18" charset="-127"/>
            </a:endParaRPr>
          </a:p>
          <a:p>
            <a:pPr>
              <a:lnSpc>
                <a:spcPct val="120000"/>
              </a:lnSpc>
              <a:tabLst>
                <a:tab pos="442913" algn="l"/>
              </a:tabLst>
            </a:pPr>
            <a:r>
              <a:rPr lang="ko-KR" altLang="en-US" sz="4000" b="1" spc="-150" dirty="0">
                <a:solidFill>
                  <a:schemeClr val="bg1"/>
                </a:solidFill>
                <a:latin typeface="산돌명조B" panose="02020804000101010101" pitchFamily="18" charset="-127"/>
                <a:ea typeface="산돌명조B" panose="02020804000101010101" pitchFamily="18" charset="-127"/>
              </a:rPr>
              <a:t>주의 뜻대로 주의 뜻대로 항상 살리라</a:t>
            </a:r>
          </a:p>
        </p:txBody>
      </p:sp>
    </p:spTree>
    <p:extLst>
      <p:ext uri="{BB962C8B-B14F-4D97-AF65-F5344CB8AC3E}">
        <p14:creationId xmlns:p14="http://schemas.microsoft.com/office/powerpoint/2010/main" val="1074315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1717137" cy="646331"/>
          </a:xfrm>
          <a:prstGeom prst="rect">
            <a:avLst/>
          </a:prstGeom>
          <a:noFill/>
        </p:spPr>
        <p:txBody>
          <a:bodyPr wrap="none" rtlCol="0">
            <a:spAutoFit/>
          </a:bodyPr>
          <a:lstStyle/>
          <a:p>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성경봉독</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691121" cy="369332"/>
          </a:xfrm>
          <a:prstGeom prst="rect">
            <a:avLst/>
          </a:prstGeom>
          <a:noFill/>
        </p:spPr>
        <p:txBody>
          <a:bodyPr wrap="none" rtlCol="0">
            <a:spAutoFit/>
          </a:bodyPr>
          <a:lstStyle/>
          <a:p>
            <a:r>
              <a:rPr lang="en-US" altLang="ko-KR" spc="300" dirty="0">
                <a:solidFill>
                  <a:schemeClr val="bg1">
                    <a:lumMod val="85000"/>
                  </a:schemeClr>
                </a:solidFill>
              </a:rPr>
              <a:t>Scripture Reading</a:t>
            </a:r>
            <a:endParaRPr lang="ko-KR" altLang="en-US" spc="300" dirty="0">
              <a:solidFill>
                <a:schemeClr val="bg1">
                  <a:lumMod val="85000"/>
                </a:schemeClr>
              </a:solidFill>
            </a:endParaRPr>
          </a:p>
        </p:txBody>
      </p:sp>
      <p:sp>
        <p:nvSpPr>
          <p:cNvPr id="11" name="TextBox 10">
            <a:extLst>
              <a:ext uri="{FF2B5EF4-FFF2-40B4-BE49-F238E27FC236}">
                <a16:creationId xmlns:a16="http://schemas.microsoft.com/office/drawing/2014/main" id="{644CDD20-02A1-447D-B08C-6DA3AD475962}"/>
              </a:ext>
            </a:extLst>
          </p:cNvPr>
          <p:cNvSpPr txBox="1"/>
          <p:nvPr/>
        </p:nvSpPr>
        <p:spPr>
          <a:xfrm>
            <a:off x="5933120" y="3410790"/>
            <a:ext cx="5593862" cy="501227"/>
          </a:xfrm>
          <a:prstGeom prst="rect">
            <a:avLst/>
          </a:prstGeom>
          <a:noFill/>
        </p:spPr>
        <p:txBody>
          <a:bodyPr wrap="square" rtlCol="0">
            <a:spAutoFit/>
          </a:bodyPr>
          <a:lstStyle/>
          <a:p>
            <a:pPr>
              <a:lnSpc>
                <a:spcPct val="120000"/>
              </a:lnSpc>
              <a:tabLst>
                <a:tab pos="442913" algn="l"/>
              </a:tabLst>
            </a:pPr>
            <a:r>
              <a:rPr lang="ko-KR" altLang="en-US" sz="2400" b="1" spc="-150" dirty="0">
                <a:solidFill>
                  <a:srgbClr val="B59E9E"/>
                </a:solidFill>
                <a:latin typeface="산돌명조B" panose="02020804000101010101" pitchFamily="18" charset="-127"/>
                <a:ea typeface="산돌명조B" panose="02020804000101010101" pitchFamily="18" charset="-127"/>
              </a:rPr>
              <a:t>열왕기상 </a:t>
            </a:r>
            <a:r>
              <a:rPr lang="en-US" altLang="ko-KR" sz="2400" b="1" spc="-150" dirty="0">
                <a:solidFill>
                  <a:srgbClr val="B59E9E"/>
                </a:solidFill>
                <a:latin typeface="산돌명조B" panose="02020804000101010101" pitchFamily="18" charset="-127"/>
                <a:ea typeface="산돌명조B" panose="02020804000101010101" pitchFamily="18" charset="-127"/>
              </a:rPr>
              <a:t>19:11-21</a:t>
            </a:r>
          </a:p>
        </p:txBody>
      </p:sp>
      <p:cxnSp>
        <p:nvCxnSpPr>
          <p:cNvPr id="3" name="직선 연결선 2">
            <a:extLst>
              <a:ext uri="{FF2B5EF4-FFF2-40B4-BE49-F238E27FC236}">
                <a16:creationId xmlns:a16="http://schemas.microsoft.com/office/drawing/2014/main" id="{EF9EA207-C429-4ABD-B4B8-68CE0C9306F8}"/>
              </a:ext>
            </a:extLst>
          </p:cNvPr>
          <p:cNvCxnSpPr>
            <a:cxnSpLocks/>
          </p:cNvCxnSpPr>
          <p:nvPr/>
        </p:nvCxnSpPr>
        <p:spPr>
          <a:xfrm>
            <a:off x="5973417" y="4025348"/>
            <a:ext cx="4195819"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3316" name="Picture 4" descr="bible clipart png clipartxtras open book with leaf - bible PNG ...">
            <a:extLst>
              <a:ext uri="{FF2B5EF4-FFF2-40B4-BE49-F238E27FC236}">
                <a16:creationId xmlns:a16="http://schemas.microsoft.com/office/drawing/2014/main" id="{8D59776C-7C3A-48EF-A8E5-DCDC9A0E84C7}"/>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612221" y="3902656"/>
            <a:ext cx="1541722" cy="157676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4F2E8B0-71A8-3E97-AD28-AB671AAFF50C}"/>
              </a:ext>
            </a:extLst>
          </p:cNvPr>
          <p:cNvSpPr txBox="1"/>
          <p:nvPr/>
        </p:nvSpPr>
        <p:spPr>
          <a:xfrm>
            <a:off x="6024560" y="4148041"/>
            <a:ext cx="2130711" cy="58477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ko-KR" altLang="en-US" sz="3200" b="0" i="0" u="none" strike="noStrike" kern="1200" cap="none" spc="0" normalizeH="0" baseline="0" noProof="0" dirty="0">
                <a:ln>
                  <a:noFill/>
                </a:ln>
                <a:solidFill>
                  <a:prstClr val="white">
                    <a:lumMod val="95000"/>
                  </a:prstClr>
                </a:solidFill>
                <a:effectLst/>
                <a:uLnTx/>
                <a:uFillTx/>
                <a:latin typeface="산돌명조B" panose="02020804000101010101" pitchFamily="18" charset="-127"/>
                <a:ea typeface="산돌명조B" panose="02020804000101010101" pitchFamily="18" charset="-127"/>
                <a:cs typeface="+mn-cs"/>
              </a:rPr>
              <a:t>임승현 형제</a:t>
            </a:r>
          </a:p>
        </p:txBody>
      </p:sp>
    </p:spTree>
    <p:extLst>
      <p:ext uri="{BB962C8B-B14F-4D97-AF65-F5344CB8AC3E}">
        <p14:creationId xmlns:p14="http://schemas.microsoft.com/office/powerpoint/2010/main" val="2554137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a:extLst>
              <a:ext uri="{FF2B5EF4-FFF2-40B4-BE49-F238E27FC236}">
                <a16:creationId xmlns:a16="http://schemas.microsoft.com/office/drawing/2014/main" id="{6C8874FD-A6DE-445B-B5A5-66A089AC7D8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DCD0D1AE-1FB2-4C2C-A10D-BC10440C94EB}"/>
              </a:ext>
            </a:extLst>
          </p:cNvPr>
          <p:cNvSpPr txBox="1"/>
          <p:nvPr/>
        </p:nvSpPr>
        <p:spPr>
          <a:xfrm>
            <a:off x="2037522" y="1351434"/>
            <a:ext cx="195438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열왕기상</a:t>
            </a:r>
          </a:p>
        </p:txBody>
      </p:sp>
      <p:sp>
        <p:nvSpPr>
          <p:cNvPr id="12" name="TextBox 11">
            <a:extLst>
              <a:ext uri="{FF2B5EF4-FFF2-40B4-BE49-F238E27FC236}">
                <a16:creationId xmlns:a16="http://schemas.microsoft.com/office/drawing/2014/main" id="{F49C3CD1-B888-4BF8-8672-842A286F1985}"/>
              </a:ext>
            </a:extLst>
          </p:cNvPr>
          <p:cNvSpPr txBox="1"/>
          <p:nvPr/>
        </p:nvSpPr>
        <p:spPr>
          <a:xfrm>
            <a:off x="5471661" y="1062452"/>
            <a:ext cx="5484206" cy="3842077"/>
          </a:xfrm>
          <a:prstGeom prst="rect">
            <a:avLst/>
          </a:prstGeom>
          <a:noFill/>
        </p:spPr>
        <p:txBody>
          <a:bodyPr wrap="square" tIns="0" rtlCol="0">
            <a:spAutoFit/>
          </a:bodyPr>
          <a:lstStyle/>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19:11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여호와께서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이르시되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너는 나가서 여호와 앞에서 산에 서라 하시더니 여호와께서 지나가시는데 여호와 앞에 크고 강한 바람이 산을 가르고 바위를 부수나 바람 가운데에 여호와께서 계시지 아니하며 바람 후에 지진이 있으나 지진 가운데에도 여호와께서 계시지 아니하며</a:t>
            </a: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19:12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또 지진 후에 불이 있으나 불 가운데에도 여호와께서 계시지 아니하더니 불 후에 세미한 소리가 있는지라</a:t>
            </a:r>
          </a:p>
        </p:txBody>
      </p:sp>
      <p:pic>
        <p:nvPicPr>
          <p:cNvPr id="13" name="Picture 4" descr="bible clipart png clipartxtras open book with leaf - bible PNG ...">
            <a:extLst>
              <a:ext uri="{FF2B5EF4-FFF2-40B4-BE49-F238E27FC236}">
                <a16:creationId xmlns:a16="http://schemas.microsoft.com/office/drawing/2014/main" id="{681A6C3A-F694-446A-81F9-3F8A11A77E8C}"/>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037522" y="3972221"/>
            <a:ext cx="1541722" cy="157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250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a:extLst>
              <a:ext uri="{FF2B5EF4-FFF2-40B4-BE49-F238E27FC236}">
                <a16:creationId xmlns:a16="http://schemas.microsoft.com/office/drawing/2014/main" id="{6C8874FD-A6DE-445B-B5A5-66A089AC7D8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DCD0D1AE-1FB2-4C2C-A10D-BC10440C94EB}"/>
              </a:ext>
            </a:extLst>
          </p:cNvPr>
          <p:cNvSpPr txBox="1"/>
          <p:nvPr/>
        </p:nvSpPr>
        <p:spPr>
          <a:xfrm>
            <a:off x="2037522" y="1351434"/>
            <a:ext cx="195438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열왕기상</a:t>
            </a:r>
          </a:p>
        </p:txBody>
      </p:sp>
      <p:sp>
        <p:nvSpPr>
          <p:cNvPr id="12" name="TextBox 11">
            <a:extLst>
              <a:ext uri="{FF2B5EF4-FFF2-40B4-BE49-F238E27FC236}">
                <a16:creationId xmlns:a16="http://schemas.microsoft.com/office/drawing/2014/main" id="{F49C3CD1-B888-4BF8-8672-842A286F1985}"/>
              </a:ext>
            </a:extLst>
          </p:cNvPr>
          <p:cNvSpPr txBox="1"/>
          <p:nvPr/>
        </p:nvSpPr>
        <p:spPr>
          <a:xfrm>
            <a:off x="5471661" y="1062452"/>
            <a:ext cx="5484206" cy="3842077"/>
          </a:xfrm>
          <a:prstGeom prst="rect">
            <a:avLst/>
          </a:prstGeom>
          <a:noFill/>
        </p:spPr>
        <p:txBody>
          <a:bodyPr wrap="square" tIns="0" rtlCol="0">
            <a:spAutoFit/>
          </a:bodyPr>
          <a:lstStyle/>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19:13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엘리야가 듣고 겉옷으로 얼굴을 가리고 나가 굴 어귀에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서매</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소리가 그에게 임하여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이르시되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엘리야야 네가 어찌하여 여기 있느냐</a:t>
            </a: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19:14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그가 대답하되 내가 만군의 하나님 여호와께 열심이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유별하오니</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이는 이스라엘 자손이 주의 언약을 버리고 주의 제단을 헐며 칼로 주의 선지자들을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죽였음이오며</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오직 나만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남았거늘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그들이 내 생명을 찾아 빼앗으려 하나이다</a:t>
            </a:r>
          </a:p>
        </p:txBody>
      </p:sp>
      <p:pic>
        <p:nvPicPr>
          <p:cNvPr id="13" name="Picture 4" descr="bible clipart png clipartxtras open book with leaf - bible PNG ...">
            <a:extLst>
              <a:ext uri="{FF2B5EF4-FFF2-40B4-BE49-F238E27FC236}">
                <a16:creationId xmlns:a16="http://schemas.microsoft.com/office/drawing/2014/main" id="{681A6C3A-F694-446A-81F9-3F8A11A77E8C}"/>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037522" y="3972221"/>
            <a:ext cx="1541722" cy="157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6754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a:extLst>
              <a:ext uri="{FF2B5EF4-FFF2-40B4-BE49-F238E27FC236}">
                <a16:creationId xmlns:a16="http://schemas.microsoft.com/office/drawing/2014/main" id="{6C8874FD-A6DE-445B-B5A5-66A089AC7D8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DCD0D1AE-1FB2-4C2C-A10D-BC10440C94EB}"/>
              </a:ext>
            </a:extLst>
          </p:cNvPr>
          <p:cNvSpPr txBox="1"/>
          <p:nvPr/>
        </p:nvSpPr>
        <p:spPr>
          <a:xfrm>
            <a:off x="2037522" y="1351434"/>
            <a:ext cx="195438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열왕기상</a:t>
            </a:r>
          </a:p>
        </p:txBody>
      </p:sp>
      <p:sp>
        <p:nvSpPr>
          <p:cNvPr id="12" name="TextBox 11">
            <a:extLst>
              <a:ext uri="{FF2B5EF4-FFF2-40B4-BE49-F238E27FC236}">
                <a16:creationId xmlns:a16="http://schemas.microsoft.com/office/drawing/2014/main" id="{F49C3CD1-B888-4BF8-8672-842A286F1985}"/>
              </a:ext>
            </a:extLst>
          </p:cNvPr>
          <p:cNvSpPr txBox="1"/>
          <p:nvPr/>
        </p:nvSpPr>
        <p:spPr>
          <a:xfrm>
            <a:off x="5471661" y="1062452"/>
            <a:ext cx="5484206" cy="4683333"/>
          </a:xfrm>
          <a:prstGeom prst="rect">
            <a:avLst/>
          </a:prstGeom>
          <a:noFill/>
        </p:spPr>
        <p:txBody>
          <a:bodyPr wrap="square" tIns="0" rtlCol="0">
            <a:spAutoFit/>
          </a:bodyPr>
          <a:lstStyle/>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19:15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여호와께서 그에게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이르시되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너는 네 길을 돌이켜 광야를 통하여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다메섹에</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가서 이르거든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하사엘에게</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기름을 부어 아람의 왕이 되게 하고</a:t>
            </a: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19:16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너는 또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님시의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아들 예후에게 기름을 부어 이스라엘의 왕이 되게 하고 또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아벨므홀라</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사밧의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아들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엘리사에게</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기름을 부어 너를 대신하여 선지자가 되게 하라</a:t>
            </a: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19:17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하사엘의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칼을 피하는 자를 예후가 죽일 것이요 예후의 칼을 피하는 자를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엘리사가</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죽이리라</a:t>
            </a:r>
          </a:p>
        </p:txBody>
      </p:sp>
      <p:pic>
        <p:nvPicPr>
          <p:cNvPr id="13" name="Picture 4" descr="bible clipart png clipartxtras open book with leaf - bible PNG ...">
            <a:extLst>
              <a:ext uri="{FF2B5EF4-FFF2-40B4-BE49-F238E27FC236}">
                <a16:creationId xmlns:a16="http://schemas.microsoft.com/office/drawing/2014/main" id="{681A6C3A-F694-446A-81F9-3F8A11A77E8C}"/>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037522" y="3972221"/>
            <a:ext cx="1541722" cy="157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03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a:extLst>
              <a:ext uri="{FF2B5EF4-FFF2-40B4-BE49-F238E27FC236}">
                <a16:creationId xmlns:a16="http://schemas.microsoft.com/office/drawing/2014/main" id="{6C8874FD-A6DE-445B-B5A5-66A089AC7D8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DCD0D1AE-1FB2-4C2C-A10D-BC10440C94EB}"/>
              </a:ext>
            </a:extLst>
          </p:cNvPr>
          <p:cNvSpPr txBox="1"/>
          <p:nvPr/>
        </p:nvSpPr>
        <p:spPr>
          <a:xfrm>
            <a:off x="2037522" y="1351434"/>
            <a:ext cx="195438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열왕기상</a:t>
            </a:r>
          </a:p>
        </p:txBody>
      </p:sp>
      <p:sp>
        <p:nvSpPr>
          <p:cNvPr id="12" name="TextBox 11">
            <a:extLst>
              <a:ext uri="{FF2B5EF4-FFF2-40B4-BE49-F238E27FC236}">
                <a16:creationId xmlns:a16="http://schemas.microsoft.com/office/drawing/2014/main" id="{F49C3CD1-B888-4BF8-8672-842A286F1985}"/>
              </a:ext>
            </a:extLst>
          </p:cNvPr>
          <p:cNvSpPr txBox="1"/>
          <p:nvPr/>
        </p:nvSpPr>
        <p:spPr>
          <a:xfrm>
            <a:off x="5471661" y="1062452"/>
            <a:ext cx="5484206" cy="3472746"/>
          </a:xfrm>
          <a:prstGeom prst="rect">
            <a:avLst/>
          </a:prstGeom>
          <a:noFill/>
        </p:spPr>
        <p:txBody>
          <a:bodyPr wrap="square" tIns="0" rtlCol="0">
            <a:spAutoFit/>
          </a:bodyPr>
          <a:lstStyle/>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19:18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그러나 내가 이스라엘 가운데에 칠천 명을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남기리니</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다 바알에게 무릎을 꿇지 아니하고 다 바알에게 입맞추지 아니한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자니라</a:t>
            </a:r>
            <a:endPar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endParaRP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19:19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엘리야가 거기서 떠나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사밧의</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아들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엘리사를</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만나니 그가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열두</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겨릿소를</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앞세우고 밭을 가는데 자기는 열두째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겨릿소와</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함께 있더라 엘리야가 그리로 건너가서 겉옷을 그의 위에 던졌더니</a:t>
            </a:r>
          </a:p>
        </p:txBody>
      </p:sp>
      <p:pic>
        <p:nvPicPr>
          <p:cNvPr id="13" name="Picture 4" descr="bible clipart png clipartxtras open book with leaf - bible PNG ...">
            <a:extLst>
              <a:ext uri="{FF2B5EF4-FFF2-40B4-BE49-F238E27FC236}">
                <a16:creationId xmlns:a16="http://schemas.microsoft.com/office/drawing/2014/main" id="{681A6C3A-F694-446A-81F9-3F8A11A77E8C}"/>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037522" y="3972221"/>
            <a:ext cx="1541722" cy="157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271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2215671" cy="646331"/>
          </a:xfrm>
          <a:prstGeom prst="rect">
            <a:avLst/>
          </a:prstGeom>
          <a:noFill/>
        </p:spPr>
        <p:txBody>
          <a:bodyPr wrap="none" rtlCol="0">
            <a:spAutoFit/>
          </a:bodyPr>
          <a:lstStyle/>
          <a:p>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다함께</a:t>
            </a:r>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 찬양</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721130" cy="369332"/>
          </a:xfrm>
          <a:prstGeom prst="rect">
            <a:avLst/>
          </a:prstGeom>
          <a:noFill/>
        </p:spPr>
        <p:txBody>
          <a:bodyPr wrap="none" rtlCol="0">
            <a:spAutoFit/>
          </a:bodyPr>
          <a:lstStyle/>
          <a:p>
            <a:r>
              <a:rPr lang="en-US" altLang="ko-KR" spc="300" dirty="0">
                <a:solidFill>
                  <a:schemeClr val="bg1">
                    <a:lumMod val="85000"/>
                  </a:schemeClr>
                </a:solidFill>
              </a:rPr>
              <a:t>Praise &amp; Worship</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3734616" y="2967335"/>
            <a:ext cx="4722768" cy="923330"/>
          </a:xfrm>
          <a:prstGeom prst="rect">
            <a:avLst/>
          </a:prstGeom>
          <a:noFill/>
        </p:spPr>
        <p:txBody>
          <a:bodyPr wrap="none" rtlCol="0">
            <a:spAutoFit/>
          </a:bodyPr>
          <a:lstStyle/>
          <a:p>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아이노스</a:t>
            </a:r>
            <a:r>
              <a:rPr lang="ko-KR" altLang="en-US" sz="5400" dirty="0">
                <a:solidFill>
                  <a:schemeClr val="bg1">
                    <a:lumMod val="95000"/>
                  </a:schemeClr>
                </a:solidFill>
                <a:latin typeface="산돌명조B" panose="02020804000101010101" pitchFamily="18" charset="-127"/>
                <a:ea typeface="산돌명조B" panose="02020804000101010101" pitchFamily="18" charset="-127"/>
              </a:rPr>
              <a:t> </a:t>
            </a:r>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찬양단</a:t>
            </a:r>
            <a:endParaRPr lang="ko-KR" altLang="en-US" sz="5400" dirty="0">
              <a:solidFill>
                <a:schemeClr val="bg1">
                  <a:lumMod val="95000"/>
                </a:schemeClr>
              </a:solidFill>
              <a:latin typeface="산돌명조B" panose="02020804000101010101" pitchFamily="18" charset="-127"/>
              <a:ea typeface="산돌명조B" panose="02020804000101010101" pitchFamily="18" charset="-127"/>
            </a:endParaRPr>
          </a:p>
        </p:txBody>
      </p:sp>
      <p:sp>
        <p:nvSpPr>
          <p:cNvPr id="10" name="TextBox 9">
            <a:extLst>
              <a:ext uri="{FF2B5EF4-FFF2-40B4-BE49-F238E27FC236}">
                <a16:creationId xmlns:a16="http://schemas.microsoft.com/office/drawing/2014/main" id="{EC5433F5-3CD8-474D-BB0B-FCFAC40BA338}"/>
              </a:ext>
            </a:extLst>
          </p:cNvPr>
          <p:cNvSpPr txBox="1"/>
          <p:nvPr/>
        </p:nvSpPr>
        <p:spPr>
          <a:xfrm>
            <a:off x="3732695" y="3890665"/>
            <a:ext cx="901209" cy="400110"/>
          </a:xfrm>
          <a:prstGeom prst="rect">
            <a:avLst/>
          </a:prstGeom>
          <a:noFill/>
        </p:spPr>
        <p:txBody>
          <a:bodyPr wrap="none" rtlCol="0">
            <a:spAutoFit/>
          </a:bodyPr>
          <a:lstStyle/>
          <a:p>
            <a:r>
              <a:rPr lang="en-US" altLang="ko-KR" sz="2000" dirty="0" err="1">
                <a:solidFill>
                  <a:schemeClr val="bg1">
                    <a:lumMod val="85000"/>
                  </a:schemeClr>
                </a:solidFill>
                <a:latin typeface="Adobe 명조 Std M" panose="02020600000000000000" pitchFamily="18" charset="-127"/>
                <a:ea typeface="Adobe 명조 Std M" panose="02020600000000000000" pitchFamily="18" charset="-127"/>
              </a:rPr>
              <a:t>Ainos</a:t>
            </a:r>
            <a:endParaRPr lang="ko-KR" altLang="en-US" sz="2000" dirty="0">
              <a:solidFill>
                <a:schemeClr val="bg1">
                  <a:lumMod val="85000"/>
                </a:schemeClr>
              </a:solidFill>
              <a:latin typeface="Adobe 명조 Std M" panose="02020600000000000000" pitchFamily="18" charset="-127"/>
              <a:ea typeface="Adobe 명조 Std M" panose="02020600000000000000" pitchFamily="18" charset="-127"/>
            </a:endParaRPr>
          </a:p>
        </p:txBody>
      </p:sp>
      <p:pic>
        <p:nvPicPr>
          <p:cNvPr id="1028" name="Picture 4" descr="Choir, Gospel, People, Group, Standing">
            <a:extLst>
              <a:ext uri="{FF2B5EF4-FFF2-40B4-BE49-F238E27FC236}">
                <a16:creationId xmlns:a16="http://schemas.microsoft.com/office/drawing/2014/main" id="{BB7C0F42-FD6F-479B-8D89-F1FA26619F83}"/>
              </a:ext>
            </a:extLst>
          </p:cNvPr>
          <p:cNvPicPr>
            <a:picLocks noChangeAspect="1" noChangeArrowheads="1"/>
          </p:cNvPicPr>
          <p:nvPr/>
        </p:nvPicPr>
        <p:blipFill>
          <a:blip r:embed="rId2">
            <a:duotone>
              <a:srgbClr val="70AD47">
                <a:shade val="45000"/>
                <a:satMod val="135000"/>
              </a:srgbClr>
              <a:prstClr val="white"/>
            </a:duotone>
            <a:extLst>
              <a:ext uri="{BEBA8EAE-BF5A-486C-A8C5-ECC9F3942E4B}">
                <a14:imgProps xmlns:a14="http://schemas.microsoft.com/office/drawing/2010/main">
                  <a14:imgLayer r:embed="rId3">
                    <a14:imgEffect>
                      <a14:backgroundRemoval t="5000" b="96471" l="8735" r="92470">
                        <a14:foregroundMark x1="28916" y1="32647" x2="35542" y2="8235"/>
                        <a14:foregroundMark x1="45181" y1="25000" x2="46687" y2="14412"/>
                        <a14:foregroundMark x1="46687" y1="14412" x2="51205" y2="7647"/>
                        <a14:foregroundMark x1="64759" y1="19412" x2="70783" y2="22059"/>
                        <a14:foregroundMark x1="74096" y1="17941" x2="80422" y2="36471"/>
                        <a14:foregroundMark x1="76807" y1="15588" x2="85542" y2="9706"/>
                        <a14:foregroundMark x1="85542" y1="9706" x2="85542" y2="8235"/>
                        <a14:foregroundMark x1="71386" y1="9412" x2="70783" y2="13529"/>
                        <a14:foregroundMark x1="81325" y1="27353" x2="81325" y2="24706"/>
                        <a14:foregroundMark x1="57229" y1="5000" x2="59639" y2="7941"/>
                        <a14:foregroundMark x1="55723" y1="12353" x2="54819" y2="16176"/>
                        <a14:foregroundMark x1="26506" y1="21471" x2="26807" y2="25588"/>
                        <a14:foregroundMark x1="21084" y1="41471" x2="22590" y2="46471"/>
                        <a14:foregroundMark x1="35542" y1="41765" x2="38253" y2="46176"/>
                        <a14:foregroundMark x1="58735" y1="46471" x2="58434" y2="40882"/>
                        <a14:foregroundMark x1="76807" y1="48529" x2="76205" y2="43235"/>
                        <a14:foregroundMark x1="88253" y1="40882" x2="92470" y2="37353"/>
                        <a14:foregroundMark x1="9036" y1="36176" x2="11446" y2="39118"/>
                        <a14:foregroundMark x1="25904" y1="92353" x2="26506" y2="95882"/>
                        <a14:foregroundMark x1="34940" y1="96471" x2="37952" y2="96471"/>
                        <a14:foregroundMark x1="16566" y1="96176" x2="17771" y2="96176"/>
                      </a14:backgroundRemoval>
                    </a14:imgEffect>
                  </a14:imgLayer>
                </a14:imgProps>
              </a:ext>
              <a:ext uri="{28A0092B-C50C-407E-A947-70E740481C1C}">
                <a14:useLocalDpi xmlns:a14="http://schemas.microsoft.com/office/drawing/2010/main" val="0"/>
              </a:ext>
            </a:extLst>
          </a:blip>
          <a:srcRect/>
          <a:stretch>
            <a:fillRect/>
          </a:stretch>
        </p:blipFill>
        <p:spPr bwMode="auto">
          <a:xfrm>
            <a:off x="9420044" y="4691879"/>
            <a:ext cx="1087407" cy="1113609"/>
          </a:xfrm>
          <a:prstGeom prst="rect">
            <a:avLst/>
          </a:prstGeom>
          <a:noFill/>
        </p:spPr>
      </p:pic>
    </p:spTree>
    <p:extLst>
      <p:ext uri="{BB962C8B-B14F-4D97-AF65-F5344CB8AC3E}">
        <p14:creationId xmlns:p14="http://schemas.microsoft.com/office/powerpoint/2010/main" val="608420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a:extLst>
              <a:ext uri="{FF2B5EF4-FFF2-40B4-BE49-F238E27FC236}">
                <a16:creationId xmlns:a16="http://schemas.microsoft.com/office/drawing/2014/main" id="{6C8874FD-A6DE-445B-B5A5-66A089AC7D8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DCD0D1AE-1FB2-4C2C-A10D-BC10440C94EB}"/>
              </a:ext>
            </a:extLst>
          </p:cNvPr>
          <p:cNvSpPr txBox="1"/>
          <p:nvPr/>
        </p:nvSpPr>
        <p:spPr>
          <a:xfrm>
            <a:off x="2037522" y="1351434"/>
            <a:ext cx="1954381"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열왕기상</a:t>
            </a:r>
          </a:p>
        </p:txBody>
      </p:sp>
      <p:sp>
        <p:nvSpPr>
          <p:cNvPr id="12" name="TextBox 11">
            <a:extLst>
              <a:ext uri="{FF2B5EF4-FFF2-40B4-BE49-F238E27FC236}">
                <a16:creationId xmlns:a16="http://schemas.microsoft.com/office/drawing/2014/main" id="{F49C3CD1-B888-4BF8-8672-842A286F1985}"/>
              </a:ext>
            </a:extLst>
          </p:cNvPr>
          <p:cNvSpPr txBox="1"/>
          <p:nvPr/>
        </p:nvSpPr>
        <p:spPr>
          <a:xfrm>
            <a:off x="5471661" y="1062452"/>
            <a:ext cx="5484206" cy="4211409"/>
          </a:xfrm>
          <a:prstGeom prst="rect">
            <a:avLst/>
          </a:prstGeom>
          <a:noFill/>
        </p:spPr>
        <p:txBody>
          <a:bodyPr wrap="square" tIns="0" rtlCol="0">
            <a:spAutoFit/>
          </a:bodyPr>
          <a:lstStyle/>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19:20 </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그가 소를 버리고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엘리야에게로</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달려가서 이르되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청하건대</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나를 내 부모와 입맞추게 하소서 그리한 후에 내가 당신을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따르리이다</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엘리야가 그에게 이르되 돌아가라 내가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네게</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어떻게 행하였느냐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하니라</a:t>
            </a:r>
            <a:endPar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endParaRPr>
          </a:p>
          <a:p>
            <a:pPr fontAlgn="base">
              <a:spcBef>
                <a:spcPts val="800"/>
              </a:spcBef>
              <a:tabLst>
                <a:tab pos="442913" algn="l"/>
              </a:tabLst>
            </a:pPr>
            <a:r>
              <a:rPr lang="en-US" altLang="ko-KR" sz="2400" b="1" dirty="0">
                <a:solidFill>
                  <a:schemeClr val="bg1">
                    <a:lumMod val="95000"/>
                  </a:schemeClr>
                </a:solidFill>
                <a:latin typeface="마루 부리OTF 굵은" panose="020B0600000101010101" pitchFamily="34" charset="-127"/>
                <a:ea typeface="마루 부리OTF 굵은" panose="020B0600000101010101" pitchFamily="34" charset="-127"/>
              </a:rPr>
              <a:t>19:21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엘리사가</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그를 떠나 돌아가서 한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겨릿소를</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a:t>
            </a:r>
            <a:r>
              <a:rPr lang="ko-KR" altLang="en-US" sz="2400" b="1" dirty="0" err="1">
                <a:solidFill>
                  <a:schemeClr val="bg1">
                    <a:lumMod val="95000"/>
                  </a:schemeClr>
                </a:solidFill>
                <a:latin typeface="마루 부리OTF 굵은" panose="020B0600000101010101" pitchFamily="34" charset="-127"/>
                <a:ea typeface="마루 부리OTF 굵은" panose="020B0600000101010101" pitchFamily="34" charset="-127"/>
              </a:rPr>
              <a:t>가져다가</a:t>
            </a:r>
            <a:r>
              <a:rPr lang="ko-KR" altLang="en-US" sz="2400" b="1" dirty="0">
                <a:solidFill>
                  <a:schemeClr val="bg1">
                    <a:lumMod val="95000"/>
                  </a:schemeClr>
                </a:solidFill>
                <a:latin typeface="마루 부리OTF 굵은" panose="020B0600000101010101" pitchFamily="34" charset="-127"/>
                <a:ea typeface="마루 부리OTF 굵은" panose="020B0600000101010101" pitchFamily="34" charset="-127"/>
              </a:rPr>
              <a:t> 잡고 소의 기구를 불살라 그 고기를 삶아 백성에게 주어 먹게 하고 일어나 엘리야를 따르며 수종 들었더라</a:t>
            </a:r>
          </a:p>
        </p:txBody>
      </p:sp>
      <p:pic>
        <p:nvPicPr>
          <p:cNvPr id="13" name="Picture 4" descr="bible clipart png clipartxtras open book with leaf - bible PNG ...">
            <a:extLst>
              <a:ext uri="{FF2B5EF4-FFF2-40B4-BE49-F238E27FC236}">
                <a16:creationId xmlns:a16="http://schemas.microsoft.com/office/drawing/2014/main" id="{681A6C3A-F694-446A-81F9-3F8A11A77E8C}"/>
              </a:ext>
            </a:extLst>
          </p:cNvPr>
          <p:cNvPicPr>
            <a:picLocks noChangeAspect="1" noChangeArrowheads="1"/>
          </p:cNvPicPr>
          <p:nvPr/>
        </p:nvPicPr>
        <p:blipFill>
          <a:blip r:embed="rId2" cstate="hqprint">
            <a:duotone>
              <a:schemeClr val="accent6">
                <a:shade val="45000"/>
                <a:satMod val="135000"/>
              </a:schemeClr>
              <a:prstClr val="white"/>
            </a:duotone>
            <a:extLst>
              <a:ext uri="{BEBA8EAE-BF5A-486C-A8C5-ECC9F3942E4B}">
                <a14:imgProps xmlns:a14="http://schemas.microsoft.com/office/drawing/2010/main">
                  <a14:imgLayer r:embed="rId3">
                    <a14:imgEffect>
                      <a14:backgroundRemoval t="9779" b="89872" l="1310" r="97619">
                        <a14:foregroundMark x1="10476" y1="52619" x2="8571" y2="57392"/>
                        <a14:foregroundMark x1="9881" y1="43772" x2="1310" y2="61118"/>
                        <a14:foregroundMark x1="1310" y1="61118" x2="1310" y2="62165"/>
                        <a14:foregroundMark x1="90714" y1="66356" x2="97619" y2="62398"/>
                      </a14:backgroundRemoval>
                    </a14:imgEffect>
                  </a14:imgLayer>
                </a14:imgProps>
              </a:ext>
              <a:ext uri="{28A0092B-C50C-407E-A947-70E740481C1C}">
                <a14:useLocalDpi xmlns:a14="http://schemas.microsoft.com/office/drawing/2010/main" val="0"/>
              </a:ext>
            </a:extLst>
          </a:blip>
          <a:srcRect/>
          <a:stretch>
            <a:fillRect/>
          </a:stretch>
        </p:blipFill>
        <p:spPr bwMode="auto">
          <a:xfrm>
            <a:off x="2037522" y="3972221"/>
            <a:ext cx="1541722" cy="157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4029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2280189" y="2044386"/>
            <a:ext cx="334134" cy="1113135"/>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sp>
        <p:nvSpPr>
          <p:cNvPr id="7" name="TextBox 6">
            <a:extLst>
              <a:ext uri="{FF2B5EF4-FFF2-40B4-BE49-F238E27FC236}">
                <a16:creationId xmlns:a16="http://schemas.microsoft.com/office/drawing/2014/main" id="{991D0238-5262-4E5A-AD5C-75E07F31508A}"/>
              </a:ext>
            </a:extLst>
          </p:cNvPr>
          <p:cNvSpPr txBox="1"/>
          <p:nvPr/>
        </p:nvSpPr>
        <p:spPr>
          <a:xfrm>
            <a:off x="2678419" y="2133837"/>
            <a:ext cx="2058577" cy="400110"/>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ko-KR" altLang="en-US" sz="2000" b="0" i="0" u="none" strike="noStrike" kern="1200" cap="none" spc="-150" normalizeH="0" baseline="0" noProof="0" dirty="0">
                <a:ln>
                  <a:noFill/>
                </a:ln>
                <a:solidFill>
                  <a:prstClr val="white">
                    <a:lumMod val="95000"/>
                  </a:prstClr>
                </a:solidFill>
                <a:effectLst/>
                <a:uLnTx/>
                <a:uFillTx/>
                <a:latin typeface="KoPub돋움체 Bold" panose="02020603020101020101" pitchFamily="18" charset="-127"/>
                <a:ea typeface="KoPub돋움체 Bold" panose="02020603020101020101" pitchFamily="18" charset="-127"/>
                <a:cs typeface="+mn-cs"/>
              </a:rPr>
              <a:t>열왕기상 </a:t>
            </a:r>
            <a:r>
              <a:rPr kumimoji="0" lang="en-US" altLang="ko-KR" sz="2000" b="0" i="0" u="none" strike="noStrike" kern="1200" cap="none" spc="-150" normalizeH="0" baseline="0" noProof="0" dirty="0">
                <a:ln>
                  <a:noFill/>
                </a:ln>
                <a:solidFill>
                  <a:prstClr val="white">
                    <a:lumMod val="95000"/>
                  </a:prstClr>
                </a:solidFill>
                <a:effectLst/>
                <a:uLnTx/>
                <a:uFillTx/>
                <a:latin typeface="KoPub돋움체 Bold" panose="02020603020101020101" pitchFamily="18" charset="-127"/>
                <a:ea typeface="KoPub돋움체 Bold" panose="02020603020101020101" pitchFamily="18" charset="-127"/>
                <a:cs typeface="+mn-cs"/>
              </a:rPr>
              <a:t>19:11-21</a:t>
            </a:r>
            <a:endParaRPr kumimoji="0" lang="ko-KR" altLang="en-US" sz="2000" b="0" i="0" u="none" strike="noStrike" kern="1200" cap="none" spc="-150" normalizeH="0" baseline="0" noProof="0" dirty="0">
              <a:ln>
                <a:noFill/>
              </a:ln>
              <a:solidFill>
                <a:prstClr val="white">
                  <a:lumMod val="95000"/>
                </a:prstClr>
              </a:solidFill>
              <a:effectLst/>
              <a:uLnTx/>
              <a:uFillTx/>
              <a:latin typeface="KoPub돋움체 Bold" panose="02020603020101020101" pitchFamily="18" charset="-127"/>
              <a:ea typeface="KoPub돋움체 Bold" panose="02020603020101020101" pitchFamily="18" charset="-127"/>
              <a:cs typeface="+mn-cs"/>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678419" y="2609287"/>
            <a:ext cx="2858475" cy="553998"/>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ko-KR" altLang="en-US" sz="3000" b="0" i="0" u="none" strike="noStrike" kern="1200" cap="none" spc="-150" normalizeH="0" baseline="0" noProof="0" dirty="0">
                <a:ln>
                  <a:noFill/>
                </a:ln>
                <a:solidFill>
                  <a:prstClr val="white"/>
                </a:solidFill>
                <a:effectLst/>
                <a:uLnTx/>
                <a:uFillTx/>
                <a:latin typeface="KoPub돋움체 Bold" panose="02020603020101020101" pitchFamily="18" charset="-127"/>
                <a:ea typeface="KoPub돋움체 Bold" panose="02020603020101020101" pitchFamily="18" charset="-127"/>
                <a:cs typeface="+mn-cs"/>
              </a:rPr>
              <a:t>새로운 사명으로</a:t>
            </a:r>
          </a:p>
        </p:txBody>
      </p:sp>
      <p:sp>
        <p:nvSpPr>
          <p:cNvPr id="6" name="TextBox 5">
            <a:extLst>
              <a:ext uri="{FF2B5EF4-FFF2-40B4-BE49-F238E27FC236}">
                <a16:creationId xmlns:a16="http://schemas.microsoft.com/office/drawing/2014/main" id="{F1537237-76D7-4EEF-A473-FC173A18EA64}"/>
              </a:ext>
            </a:extLst>
          </p:cNvPr>
          <p:cNvSpPr txBox="1"/>
          <p:nvPr/>
        </p:nvSpPr>
        <p:spPr>
          <a:xfrm>
            <a:off x="7402296" y="3878581"/>
            <a:ext cx="2130711" cy="58477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ko-KR" altLang="en-US" sz="3200" b="0" i="0" u="none" strike="noStrike" kern="1200" cap="none" spc="0" normalizeH="0" baseline="0" noProof="0" dirty="0" err="1">
                <a:ln>
                  <a:noFill/>
                </a:ln>
                <a:solidFill>
                  <a:prstClr val="white">
                    <a:lumMod val="95000"/>
                  </a:prstClr>
                </a:solidFill>
                <a:effectLst/>
                <a:uLnTx/>
                <a:uFillTx/>
                <a:latin typeface="산돌명조B" panose="02020804000101010101" pitchFamily="18" charset="-127"/>
                <a:ea typeface="산돌명조B" panose="02020804000101010101" pitchFamily="18" charset="-127"/>
                <a:cs typeface="+mn-cs"/>
              </a:rPr>
              <a:t>박상도</a:t>
            </a:r>
            <a:r>
              <a:rPr kumimoji="0" lang="ko-KR" altLang="en-US" sz="3200" b="0" i="0" u="none" strike="noStrike" kern="1200" cap="none" spc="0" normalizeH="0" baseline="0" noProof="0" dirty="0">
                <a:ln>
                  <a:noFill/>
                </a:ln>
                <a:solidFill>
                  <a:prstClr val="white">
                    <a:lumMod val="95000"/>
                  </a:prstClr>
                </a:solidFill>
                <a:effectLst/>
                <a:uLnTx/>
                <a:uFillTx/>
                <a:latin typeface="산돌명조B" panose="02020804000101010101" pitchFamily="18" charset="-127"/>
                <a:ea typeface="산돌명조B" panose="02020804000101010101" pitchFamily="18" charset="-127"/>
                <a:cs typeface="+mn-cs"/>
              </a:rPr>
              <a:t> 목사</a:t>
            </a:r>
          </a:p>
        </p:txBody>
      </p:sp>
      <p:cxnSp>
        <p:nvCxnSpPr>
          <p:cNvPr id="3" name="직선 연결선 2">
            <a:extLst>
              <a:ext uri="{FF2B5EF4-FFF2-40B4-BE49-F238E27FC236}">
                <a16:creationId xmlns:a16="http://schemas.microsoft.com/office/drawing/2014/main" id="{EF9EA207-C429-4ABD-B4B8-68CE0C9306F8}"/>
              </a:ext>
            </a:extLst>
          </p:cNvPr>
          <p:cNvCxnSpPr>
            <a:cxnSpLocks/>
          </p:cNvCxnSpPr>
          <p:nvPr/>
        </p:nvCxnSpPr>
        <p:spPr>
          <a:xfrm>
            <a:off x="7295322" y="3815236"/>
            <a:ext cx="223768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8725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1526380" cy="646331"/>
          </a:xfrm>
          <a:prstGeom prst="rect">
            <a:avLst/>
          </a:prstGeom>
          <a:noFill/>
        </p:spPr>
        <p:txBody>
          <a:bodyPr wrap="none" rtlCol="0">
            <a:spAutoFit/>
          </a:bodyPr>
          <a:lstStyle/>
          <a:p>
            <a:pPr>
              <a:defRPr/>
            </a:pPr>
            <a:r>
              <a:rPr lang="ko-KR" altLang="en-US" sz="3600" kern="0" dirty="0">
                <a:solidFill>
                  <a:schemeClr val="bg1"/>
                </a:solidFill>
                <a:latin typeface="KoPubWorld돋움체 Bold" panose="00000800000000000000" pitchFamily="2" charset="-127"/>
                <a:ea typeface="KoPubWorld돋움체 Bold" panose="00000800000000000000" pitchFamily="2" charset="-127"/>
                <a:cs typeface="KoPubWorld돋움체 Bold" panose="00000800000000000000" pitchFamily="2" charset="-127"/>
              </a:rPr>
              <a:t>여는 말</a:t>
            </a: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4" name="TextBox 3">
            <a:extLst>
              <a:ext uri="{FF2B5EF4-FFF2-40B4-BE49-F238E27FC236}">
                <a16:creationId xmlns:a16="http://schemas.microsoft.com/office/drawing/2014/main" id="{94A4F1D5-CADA-0F5B-A827-2B963B00F75E}"/>
              </a:ext>
            </a:extLst>
          </p:cNvPr>
          <p:cNvSpPr txBox="1"/>
          <p:nvPr/>
        </p:nvSpPr>
        <p:spPr>
          <a:xfrm>
            <a:off x="3935895" y="2742161"/>
            <a:ext cx="7198761" cy="887422"/>
          </a:xfrm>
          <a:prstGeom prst="rect">
            <a:avLst/>
          </a:prstGeom>
          <a:noFill/>
        </p:spPr>
        <p:txBody>
          <a:bodyPr wrap="square" tIns="0" rtlCol="0">
            <a:spAutoFit/>
          </a:bodyPr>
          <a:lstStyle/>
          <a:p>
            <a:pPr marL="457200" indent="-457200" fontAlgn="base">
              <a:spcBef>
                <a:spcPts val="800"/>
              </a:spcBef>
              <a:buFont typeface="+mj-lt"/>
              <a:buAutoNum type="arabicPeriod"/>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영적 번 아웃</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indent="-457200" fontAlgn="base">
              <a:spcBef>
                <a:spcPts val="800"/>
              </a:spcBef>
              <a:buFont typeface="+mj-lt"/>
              <a:buAutoNum type="arabicPeriod"/>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회복케 하시는 하나님</a:t>
            </a:r>
          </a:p>
        </p:txBody>
      </p:sp>
      <p:sp>
        <p:nvSpPr>
          <p:cNvPr id="5" name="직사각형 4">
            <a:extLst>
              <a:ext uri="{FF2B5EF4-FFF2-40B4-BE49-F238E27FC236}">
                <a16:creationId xmlns:a16="http://schemas.microsoft.com/office/drawing/2014/main" id="{FFA91E5A-6340-BC75-9241-217110EC7484}"/>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spTree>
    <p:extLst>
      <p:ext uri="{BB962C8B-B14F-4D97-AF65-F5344CB8AC3E}">
        <p14:creationId xmlns:p14="http://schemas.microsoft.com/office/powerpoint/2010/main" val="405328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8789586"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A.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세미한 음성으로 말씀하시는 하나님</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(11-13)</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바람과 지진과 불 가운데 나타나지 않으심</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세미한 음성으로 말씀하심</a:t>
            </a: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3913251"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1.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하나님께서 일하시는 방식</a:t>
            </a:r>
          </a:p>
        </p:txBody>
      </p:sp>
    </p:spTree>
    <p:extLst>
      <p:ext uri="{BB962C8B-B14F-4D97-AF65-F5344CB8AC3E}">
        <p14:creationId xmlns:p14="http://schemas.microsoft.com/office/powerpoint/2010/main" val="16437262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8789586"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A.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세미한 음성으로 말씀하시는 하나님</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(11-13)</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우리의 기대</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하나님의 방식</a:t>
            </a: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4365298"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2.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우리의 기대와 하나님의 방식</a:t>
            </a:r>
          </a:p>
        </p:txBody>
      </p:sp>
    </p:spTree>
    <p:extLst>
      <p:ext uri="{BB962C8B-B14F-4D97-AF65-F5344CB8AC3E}">
        <p14:creationId xmlns:p14="http://schemas.microsoft.com/office/powerpoint/2010/main" val="8128175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8789586"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A.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세미한 음성으로 말씀하시는 하나님</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(11-13)</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조용한 시간과 공간이 필요하다</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내가 하나님 됨을 </a:t>
            </a:r>
            <a:r>
              <a:rPr lang="ko-KR" altLang="en-US" sz="2400" b="1" dirty="0" err="1">
                <a:solidFill>
                  <a:prstClr val="white">
                    <a:lumMod val="95000"/>
                  </a:prstClr>
                </a:solidFill>
                <a:latin typeface="마루 부리OTF 굵은" panose="020B0600000101010101" pitchFamily="34" charset="-127"/>
                <a:ea typeface="마루 부리OTF 굵은" panose="020B0600000101010101" pitchFamily="34" charset="-127"/>
              </a:rPr>
              <a:t>알지어다</a:t>
            </a:r>
            <a:endPar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endParaRP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2398413"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3.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조용함의 가치</a:t>
            </a:r>
          </a:p>
        </p:txBody>
      </p:sp>
    </p:spTree>
    <p:extLst>
      <p:ext uri="{BB962C8B-B14F-4D97-AF65-F5344CB8AC3E}">
        <p14:creationId xmlns:p14="http://schemas.microsoft.com/office/powerpoint/2010/main" val="25400146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8789586"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A.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세미한 음성으로 말씀하시는 하나님</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(11-13)</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부드러운 속삭임</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참된 순종의 시작</a:t>
            </a: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2709396"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4.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하나님의 속삭임</a:t>
            </a:r>
          </a:p>
        </p:txBody>
      </p:sp>
    </p:spTree>
    <p:extLst>
      <p:ext uri="{BB962C8B-B14F-4D97-AF65-F5344CB8AC3E}">
        <p14:creationId xmlns:p14="http://schemas.microsoft.com/office/powerpoint/2010/main" val="12342302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B.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새로운 사명을 주시는 하나님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(14-18)</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절망하는 엘리야</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나 역시 절망하고 있는가</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endPar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endParaRP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3316934"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1.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엘리야의 절망과 고백</a:t>
            </a:r>
          </a:p>
        </p:txBody>
      </p:sp>
    </p:spTree>
    <p:extLst>
      <p:ext uri="{BB962C8B-B14F-4D97-AF65-F5344CB8AC3E}">
        <p14:creationId xmlns:p14="http://schemas.microsoft.com/office/powerpoint/2010/main" val="20963795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B.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새로운 사명을 주시는 하나님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(14-18)</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1359346"/>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새로운 사명</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새로운 길로 나아가게 하심</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다음 세대를 바라보며</a:t>
            </a: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3086101"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2. </a:t>
            </a:r>
            <a:r>
              <a:rPr lang="ko-KR" altLang="en-US" sz="2400" dirty="0">
                <a:solidFill>
                  <a:prstClr val="white">
                    <a:lumMod val="95000"/>
                  </a:prstClr>
                </a:solidFill>
                <a:latin typeface="마루 부리OTF 굵은" panose="020B0600000101010101" pitchFamily="34" charset="-127"/>
                <a:ea typeface="마루 부리OTF 굵은" panose="020B0600000101010101" pitchFamily="34" charset="-127"/>
              </a:rPr>
              <a:t>새로운 사명의 위임</a:t>
            </a:r>
            <a:endPar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endParaRPr>
          </a:p>
        </p:txBody>
      </p:sp>
    </p:spTree>
    <p:extLst>
      <p:ext uri="{BB962C8B-B14F-4D97-AF65-F5344CB8AC3E}">
        <p14:creationId xmlns:p14="http://schemas.microsoft.com/office/powerpoint/2010/main" val="152848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B.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새로운 사명을 주시는 하나님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(14-18)</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887422"/>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하나님이 예비한 사람들</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하나님이 세운 동역자</a:t>
            </a: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4831772"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3. </a:t>
            </a:r>
            <a:r>
              <a:rPr lang="ko-KR" altLang="en-US" sz="2400" dirty="0">
                <a:solidFill>
                  <a:prstClr val="white">
                    <a:lumMod val="95000"/>
                  </a:prstClr>
                </a:solidFill>
                <a:latin typeface="마루 부리OTF 굵은" panose="020B0600000101010101" pitchFamily="34" charset="-127"/>
                <a:ea typeface="마루 부리OTF 굵은" panose="020B0600000101010101" pitchFamily="34" charset="-127"/>
              </a:rPr>
              <a:t>바알에게 무릎 꿇지 않은 칠천 명</a:t>
            </a:r>
            <a:endPar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endParaRPr>
          </a:p>
        </p:txBody>
      </p:sp>
    </p:spTree>
    <p:extLst>
      <p:ext uri="{BB962C8B-B14F-4D97-AF65-F5344CB8AC3E}">
        <p14:creationId xmlns:p14="http://schemas.microsoft.com/office/powerpoint/2010/main" val="3926770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7">
          <a:extLst>
            <a:ext uri="{FF2B5EF4-FFF2-40B4-BE49-F238E27FC236}">
              <a16:creationId xmlns:a16="http://schemas.microsoft.com/office/drawing/2014/main" id="{61E84DA3-F936-48B1-98AE-0C93529FA72A}"/>
            </a:ext>
          </a:extLst>
        </p:cNvPr>
        <p:cNvGrpSpPr/>
        <p:nvPr/>
      </p:nvGrpSpPr>
      <p:grpSpPr>
        <a:xfrm>
          <a:off x="0" y="0"/>
          <a:ext cx="0" cy="0"/>
          <a:chOff x="0" y="0"/>
          <a:chExt cx="0" cy="0"/>
        </a:xfrm>
      </p:grpSpPr>
      <p:sp>
        <p:nvSpPr>
          <p:cNvPr id="128" name="Google Shape;128;p8">
            <a:extLst>
              <a:ext uri="{FF2B5EF4-FFF2-40B4-BE49-F238E27FC236}">
                <a16:creationId xmlns:a16="http://schemas.microsoft.com/office/drawing/2014/main" id="{30B620A2-F9DC-D470-7B67-4186B24891AB}"/>
              </a:ext>
            </a:extLst>
          </p:cNvPr>
          <p:cNvSpPr/>
          <p:nvPr/>
        </p:nvSpPr>
        <p:spPr>
          <a:xfrm>
            <a:off x="0" y="-5570"/>
            <a:ext cx="395536" cy="360040"/>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129" name="Google Shape;129;p8">
            <a:extLst>
              <a:ext uri="{FF2B5EF4-FFF2-40B4-BE49-F238E27FC236}">
                <a16:creationId xmlns:a16="http://schemas.microsoft.com/office/drawing/2014/main" id="{9A428D8A-BB98-53CE-CBD1-79395CA2A5AA}"/>
              </a:ext>
            </a:extLst>
          </p:cNvPr>
          <p:cNvSpPr txBox="1"/>
          <p:nvPr/>
        </p:nvSpPr>
        <p:spPr>
          <a:xfrm>
            <a:off x="594827" y="-31960"/>
            <a:ext cx="6097554" cy="61923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ko-KR" altLang="en-US" sz="3200" b="1" dirty="0">
                <a:solidFill>
                  <a:schemeClr val="lt1"/>
                </a:solidFill>
                <a:latin typeface="Arial"/>
                <a:ea typeface="Arial"/>
                <a:cs typeface="Arial"/>
                <a:sym typeface="Arial"/>
              </a:rPr>
              <a:t>예배자</a:t>
            </a:r>
            <a:endParaRPr lang="en-GB" altLang="ko-KR" sz="3200" b="1" dirty="0">
              <a:solidFill>
                <a:schemeClr val="lt1"/>
              </a:solidFill>
              <a:latin typeface="Arial"/>
              <a:ea typeface="Arial"/>
              <a:cs typeface="Arial"/>
              <a:sym typeface="Arial"/>
            </a:endParaRPr>
          </a:p>
        </p:txBody>
      </p:sp>
      <p:sp>
        <p:nvSpPr>
          <p:cNvPr id="130" name="Google Shape;130;p8">
            <a:extLst>
              <a:ext uri="{FF2B5EF4-FFF2-40B4-BE49-F238E27FC236}">
                <a16:creationId xmlns:a16="http://schemas.microsoft.com/office/drawing/2014/main" id="{29095527-FF08-AAF4-FD54-F731A05B1CC6}"/>
              </a:ext>
            </a:extLst>
          </p:cNvPr>
          <p:cNvSpPr txBox="1"/>
          <p:nvPr/>
        </p:nvSpPr>
        <p:spPr>
          <a:xfrm>
            <a:off x="1045984" y="1536194"/>
            <a:ext cx="980443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아무도 예배하지 않는 그곳에서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주를 예배하리라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아무도 찬양하지 않는 그곳에서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 주를 찬양하리라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6964969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C.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순종으로 새로운 길을 따르다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(19-21)</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1256754"/>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err="1">
                <a:solidFill>
                  <a:prstClr val="white">
                    <a:lumMod val="95000"/>
                  </a:prstClr>
                </a:solidFill>
                <a:latin typeface="마루 부리OTF 굵은" panose="020B0600000101010101" pitchFamily="34" charset="-127"/>
                <a:ea typeface="마루 부리OTF 굵은" panose="020B0600000101010101" pitchFamily="34" charset="-127"/>
              </a:rPr>
              <a:t>엘리사를</a:t>
            </a: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 부르시는 하나님</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나는 하나님의 부르심 앞에 어떤 결단을 하고 있는가</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endPar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endParaRP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2634054"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1. </a:t>
            </a:r>
            <a:r>
              <a:rPr kumimoji="0" lang="ko-KR" altLang="en-US" sz="2400" b="0" i="0" u="none" strike="noStrike" kern="1200" cap="none" spc="0" normalizeH="0" baseline="0" noProof="0" dirty="0" err="1">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엘리사를</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 부르다</a:t>
            </a:r>
          </a:p>
        </p:txBody>
      </p:sp>
    </p:spTree>
    <p:extLst>
      <p:ext uri="{BB962C8B-B14F-4D97-AF65-F5344CB8AC3E}">
        <p14:creationId xmlns:p14="http://schemas.microsoft.com/office/powerpoint/2010/main" val="868551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C.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순종으로 새로운 길을 따르다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(19-21)</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1256754"/>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소와 농기구를 버리는 </a:t>
            </a:r>
            <a:r>
              <a:rPr lang="ko-KR" altLang="en-US" sz="2400" b="1" dirty="0" err="1">
                <a:solidFill>
                  <a:prstClr val="white">
                    <a:lumMod val="95000"/>
                  </a:prstClr>
                </a:solidFill>
                <a:latin typeface="마루 부리OTF 굵은" panose="020B0600000101010101" pitchFamily="34" charset="-127"/>
                <a:ea typeface="마루 부리OTF 굵은" panose="020B0600000101010101" pitchFamily="34" charset="-127"/>
              </a:rPr>
              <a:t>옐리사</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내 안에 여전히 붙들고 있는 </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소</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와 </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쟁기</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는 무엇인가</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endPar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endParaRP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2403222"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2. </a:t>
            </a:r>
            <a:r>
              <a:rPr kumimoji="0" lang="ko-KR" altLang="en-US" sz="2400" b="0" i="0" u="none" strike="noStrike" kern="1200" cap="none" spc="0" normalizeH="0" baseline="0" noProof="0" dirty="0" err="1">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엘리사의</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 결단</a:t>
            </a:r>
          </a:p>
        </p:txBody>
      </p:sp>
    </p:spTree>
    <p:extLst>
      <p:ext uri="{BB962C8B-B14F-4D97-AF65-F5344CB8AC3E}">
        <p14:creationId xmlns:p14="http://schemas.microsoft.com/office/powerpoint/2010/main" val="42194421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7717177"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C. </a:t>
            </a:r>
            <a:r>
              <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순종으로 새로운 길을 따르다 </a:t>
            </a:r>
            <a:r>
              <a:rPr lang="en-US" altLang="ko-KR"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rPr>
              <a:t>(19-21)</a:t>
            </a:r>
            <a:endParaRPr lang="ko-KR" altLang="en-US" sz="3600" kern="0" spc="0" dirty="0">
              <a:solidFill>
                <a:schemeClr val="bg1"/>
              </a:solidFill>
              <a:effectLst/>
              <a:latin typeface="KoPubWorld돋움체 Bold" panose="00000800000000000000" pitchFamily="2" charset="-127"/>
              <a:ea typeface="KoPubWorld돋움체 Bold" panose="00000800000000000000" pitchFamily="2" charset="-127"/>
              <a:cs typeface="KoPubWorld돋움체 Bold" panose="00000800000000000000" pitchFamily="2" charset="-127"/>
            </a:endParaRP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1359346"/>
          </a:xfrm>
          <a:prstGeom prst="rect">
            <a:avLst/>
          </a:prstGeom>
          <a:noFill/>
        </p:spPr>
        <p:txBody>
          <a:bodyPr wrap="square" tIns="0" rtlCol="0">
            <a:spAutoFit/>
          </a:bodyPr>
          <a:lstStyle/>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마음은 있지만 행하기가 어렵다</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결단 위에 시작된 놀라운 일들</a:t>
            </a:r>
            <a:endPar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endParaRPr>
          </a:p>
          <a:p>
            <a:pPr marL="457200" marR="0" indent="-457200" fontAlgn="base">
              <a:spcBef>
                <a:spcPts val="800"/>
              </a:spcBef>
              <a:spcAft>
                <a:spcPts val="0"/>
              </a:spcAft>
              <a:buFont typeface="+mj-lt"/>
              <a:buAutoNum type="arabicParenR"/>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응답할 준비가 되어 있는가</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endPar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endParaRPr>
          </a:p>
        </p:txBody>
      </p:sp>
      <p:sp>
        <p:nvSpPr>
          <p:cNvPr id="2" name="TextBox 1">
            <a:extLst>
              <a:ext uri="{FF2B5EF4-FFF2-40B4-BE49-F238E27FC236}">
                <a16:creationId xmlns:a16="http://schemas.microsoft.com/office/drawing/2014/main" id="{4D4DFDC4-9560-DCF1-B3C3-8FCE337400DC}"/>
              </a:ext>
            </a:extLst>
          </p:cNvPr>
          <p:cNvSpPr txBox="1"/>
          <p:nvPr/>
        </p:nvSpPr>
        <p:spPr>
          <a:xfrm>
            <a:off x="1208655" y="1369187"/>
            <a:ext cx="4532010" cy="461665"/>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3. </a:t>
            </a:r>
            <a:r>
              <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우리의 순종은 어떤 모습인가</a:t>
            </a:r>
            <a:r>
              <a:rPr kumimoji="0" lang="en-US" altLang="ko-KR"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rPr>
              <a:t>?</a:t>
            </a:r>
            <a:endParaRPr kumimoji="0" lang="ko-KR" altLang="en-US" sz="2400" b="0" i="0" u="none" strike="noStrike" kern="1200" cap="none" spc="0" normalizeH="0" baseline="0" noProof="0" dirty="0">
              <a:ln>
                <a:noFill/>
              </a:ln>
              <a:solidFill>
                <a:prstClr val="white">
                  <a:lumMod val="95000"/>
                </a:prstClr>
              </a:solidFill>
              <a:effectLst/>
              <a:uLnTx/>
              <a:uFillTx/>
              <a:latin typeface="마루 부리OTF 굵은" panose="020B0600000101010101" pitchFamily="34" charset="-127"/>
              <a:ea typeface="마루 부리OTF 굵은" panose="020B0600000101010101" pitchFamily="34" charset="-127"/>
            </a:endParaRPr>
          </a:p>
        </p:txBody>
      </p:sp>
    </p:spTree>
    <p:extLst>
      <p:ext uri="{BB962C8B-B14F-4D97-AF65-F5344CB8AC3E}">
        <p14:creationId xmlns:p14="http://schemas.microsoft.com/office/powerpoint/2010/main" val="3289889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1D0238-5262-4E5A-AD5C-75E07F31508A}"/>
              </a:ext>
            </a:extLst>
          </p:cNvPr>
          <p:cNvSpPr txBox="1"/>
          <p:nvPr/>
        </p:nvSpPr>
        <p:spPr>
          <a:xfrm>
            <a:off x="970386" y="556390"/>
            <a:ext cx="1391728" cy="646331"/>
          </a:xfrm>
          <a:prstGeom prst="rect">
            <a:avLst/>
          </a:prstGeom>
          <a:noFill/>
        </p:spPr>
        <p:txBody>
          <a:bodyPr wrap="non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3600" kern="0" dirty="0">
                <a:solidFill>
                  <a:schemeClr val="bg1"/>
                </a:solidFill>
                <a:latin typeface="KoPubWorld돋움체 Bold" panose="00000800000000000000" pitchFamily="2" charset="-127"/>
                <a:ea typeface="KoPubWorld돋움체 Bold" panose="00000800000000000000" pitchFamily="2" charset="-127"/>
                <a:cs typeface="KoPubWorld돋움체 Bold" panose="00000800000000000000" pitchFamily="2" charset="-127"/>
              </a:rPr>
              <a:t>마무리</a:t>
            </a:r>
          </a:p>
        </p:txBody>
      </p:sp>
      <p:sp>
        <p:nvSpPr>
          <p:cNvPr id="3" name="직사각형 2">
            <a:extLst>
              <a:ext uri="{FF2B5EF4-FFF2-40B4-BE49-F238E27FC236}">
                <a16:creationId xmlns:a16="http://schemas.microsoft.com/office/drawing/2014/main" id="{95A5F8B0-3C21-4322-A86B-44496E5CA53B}"/>
              </a:ext>
            </a:extLst>
          </p:cNvPr>
          <p:cNvSpPr/>
          <p:nvPr/>
        </p:nvSpPr>
        <p:spPr>
          <a:xfrm>
            <a:off x="1057343" y="1271590"/>
            <a:ext cx="10077313" cy="646331"/>
          </a:xfrm>
          <a:prstGeom prst="rect">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panose="020F0502020204030204"/>
              <a:ea typeface="맑은 고딕" panose="020B0503020000020004" pitchFamily="50" charset="-127"/>
              <a:cs typeface="+mn-cs"/>
            </a:endParaRPr>
          </a:p>
        </p:txBody>
      </p:sp>
      <p:pic>
        <p:nvPicPr>
          <p:cNvPr id="10" name="그림 9">
            <a:extLst>
              <a:ext uri="{FF2B5EF4-FFF2-40B4-BE49-F238E27FC236}">
                <a16:creationId xmlns:a16="http://schemas.microsoft.com/office/drawing/2014/main" id="{D88709B7-93B9-414A-B6E6-B1CCF1078F2F}"/>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5495" r="94945">
                        <a14:foregroundMark x1="7473" y1="28352" x2="5604" y2="31209"/>
                        <a14:foregroundMark x1="90769" y1="50330" x2="91429" y2="52857"/>
                        <a14:foregroundMark x1="92527" y1="69890" x2="94945" y2="68791"/>
                      </a14:backgroundRemoval>
                    </a14:imgEffect>
                  </a14:imgLayer>
                </a14:imgProps>
              </a:ext>
              <a:ext uri="{28A0092B-C50C-407E-A947-70E740481C1C}">
                <a14:useLocalDpi xmlns:a14="http://schemas.microsoft.com/office/drawing/2010/main" val="0"/>
              </a:ext>
            </a:extLst>
          </a:blip>
          <a:stretch>
            <a:fillRect/>
          </a:stretch>
        </p:blipFill>
        <p:spPr>
          <a:xfrm>
            <a:off x="1057343" y="4814476"/>
            <a:ext cx="1477526" cy="1477526"/>
          </a:xfrm>
          <a:prstGeom prst="rect">
            <a:avLst/>
          </a:prstGeom>
        </p:spPr>
      </p:pic>
      <p:sp>
        <p:nvSpPr>
          <p:cNvPr id="8" name="TextBox 7">
            <a:extLst>
              <a:ext uri="{FF2B5EF4-FFF2-40B4-BE49-F238E27FC236}">
                <a16:creationId xmlns:a16="http://schemas.microsoft.com/office/drawing/2014/main" id="{12D289A1-1D7F-4FD6-B13D-7C8480B52C7F}"/>
              </a:ext>
            </a:extLst>
          </p:cNvPr>
          <p:cNvSpPr txBox="1"/>
          <p:nvPr/>
        </p:nvSpPr>
        <p:spPr>
          <a:xfrm>
            <a:off x="3935895" y="2742161"/>
            <a:ext cx="7198761" cy="1728678"/>
          </a:xfrm>
          <a:prstGeom prst="rect">
            <a:avLst/>
          </a:prstGeom>
          <a:noFill/>
        </p:spPr>
        <p:txBody>
          <a:bodyPr wrap="square" tIns="0" rtlCol="0">
            <a:spAutoFit/>
          </a:bodyPr>
          <a:lstStyle/>
          <a:p>
            <a:pPr marL="457200" indent="-457200" fontAlgn="base">
              <a:spcBef>
                <a:spcPts val="800"/>
              </a:spcBef>
              <a:buFont typeface="+mj-lt"/>
              <a:buAutoNum type="arabicPeriod"/>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하나님의 세미한 음성에 민감하게 반응합시다</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p>
          <a:p>
            <a:pPr marL="457200" indent="-457200" fontAlgn="base">
              <a:spcBef>
                <a:spcPts val="800"/>
              </a:spcBef>
              <a:buFont typeface="+mj-lt"/>
              <a:buAutoNum type="arabicPeriod"/>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낙심 속에서도 하나님의 부르심을 기대합시다</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p>
          <a:p>
            <a:pPr marL="457200" indent="-457200" fontAlgn="base">
              <a:spcBef>
                <a:spcPts val="800"/>
              </a:spcBef>
              <a:buFont typeface="+mj-lt"/>
              <a:buAutoNum type="arabicPeriod"/>
              <a:tabLst>
                <a:tab pos="442913" algn="l"/>
              </a:tabLst>
              <a:defRPr/>
            </a:pPr>
            <a:r>
              <a:rPr lang="ko-KR" altLang="en-US" sz="2400" b="1" dirty="0">
                <a:solidFill>
                  <a:prstClr val="white">
                    <a:lumMod val="95000"/>
                  </a:prstClr>
                </a:solidFill>
                <a:latin typeface="마루 부리OTF 굵은" panose="020B0600000101010101" pitchFamily="34" charset="-127"/>
                <a:ea typeface="마루 부리OTF 굵은" panose="020B0600000101010101" pitchFamily="34" charset="-127"/>
              </a:rPr>
              <a:t>과거를 내려놓고 하나님의 사명을 향해 담대히 나아갑시다</a:t>
            </a:r>
            <a:r>
              <a:rPr lang="en-US" altLang="ko-KR" sz="2400" b="1" dirty="0">
                <a:solidFill>
                  <a:prstClr val="white">
                    <a:lumMod val="95000"/>
                  </a:prstClr>
                </a:solidFill>
                <a:latin typeface="마루 부리OTF 굵은" panose="020B0600000101010101" pitchFamily="34" charset="-127"/>
                <a:ea typeface="마루 부리OTF 굵은" panose="020B0600000101010101" pitchFamily="34" charset="-127"/>
              </a:rPr>
              <a:t>.</a:t>
            </a:r>
          </a:p>
        </p:txBody>
      </p:sp>
    </p:spTree>
    <p:extLst>
      <p:ext uri="{BB962C8B-B14F-4D97-AF65-F5344CB8AC3E}">
        <p14:creationId xmlns:p14="http://schemas.microsoft.com/office/powerpoint/2010/main" val="16762797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B59E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1717137" cy="646331"/>
          </a:xfrm>
          <a:prstGeom prst="rect">
            <a:avLst/>
          </a:prstGeom>
          <a:noFill/>
        </p:spPr>
        <p:txBody>
          <a:bodyPr wrap="none" rtlCol="0">
            <a:spAutoFit/>
          </a:bodyPr>
          <a:lstStyle/>
          <a:p>
            <a:r>
              <a:rPr lang="ko-KR" altLang="en-US" sz="3600" spc="-150" dirty="0" err="1">
                <a:solidFill>
                  <a:schemeClr val="bg1">
                    <a:lumMod val="95000"/>
                  </a:schemeClr>
                </a:solidFill>
                <a:latin typeface="KoPub돋움체 Bold" panose="02020603020101020101" pitchFamily="18" charset="-127"/>
                <a:ea typeface="KoPub돋움체 Bold" panose="02020603020101020101" pitchFamily="18" charset="-127"/>
              </a:rPr>
              <a:t>파송찬양</a:t>
            </a:r>
            <a:endPar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endParaRP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2348720" cy="369332"/>
          </a:xfrm>
          <a:prstGeom prst="rect">
            <a:avLst/>
          </a:prstGeom>
          <a:noFill/>
        </p:spPr>
        <p:txBody>
          <a:bodyPr wrap="none" rtlCol="0">
            <a:spAutoFit/>
          </a:bodyPr>
          <a:lstStyle/>
          <a:p>
            <a:r>
              <a:rPr lang="en-US" altLang="ko-KR" spc="300" dirty="0">
                <a:solidFill>
                  <a:schemeClr val="bg1">
                    <a:lumMod val="85000"/>
                  </a:schemeClr>
                </a:solidFill>
              </a:rPr>
              <a:t>Sacrifice Praise</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4358289" y="2967335"/>
            <a:ext cx="3475631" cy="923330"/>
          </a:xfrm>
          <a:prstGeom prst="rect">
            <a:avLst/>
          </a:prstGeom>
          <a:noFill/>
        </p:spPr>
        <p:txBody>
          <a:bodyPr wrap="none" rtlCol="0">
            <a:spAutoFit/>
          </a:bodyPr>
          <a:lstStyle/>
          <a:p>
            <a:pPr algn="ctr"/>
            <a:r>
              <a:rPr lang="ko-KR" altLang="en-US" sz="5400" dirty="0">
                <a:solidFill>
                  <a:schemeClr val="bg1">
                    <a:lumMod val="95000"/>
                  </a:schemeClr>
                </a:solidFill>
                <a:latin typeface="산돌명조B" panose="02020804000101010101" pitchFamily="18" charset="-127"/>
                <a:ea typeface="산돌명조B" panose="02020804000101010101" pitchFamily="18" charset="-127"/>
              </a:rPr>
              <a:t>나를 통하여</a:t>
            </a:r>
          </a:p>
        </p:txBody>
      </p:sp>
      <p:pic>
        <p:nvPicPr>
          <p:cNvPr id="10" name="Picture 4" descr="Choir, Gospel, People, Group, Standing">
            <a:extLst>
              <a:ext uri="{FF2B5EF4-FFF2-40B4-BE49-F238E27FC236}">
                <a16:creationId xmlns:a16="http://schemas.microsoft.com/office/drawing/2014/main" id="{321DDB5D-D8CA-47A7-AA24-870F4770CCD3}"/>
              </a:ext>
            </a:extLst>
          </p:cNvPr>
          <p:cNvPicPr>
            <a:picLocks noChangeAspect="1" noChangeArrowheads="1"/>
          </p:cNvPicPr>
          <p:nvPr/>
        </p:nvPicPr>
        <p:blipFill>
          <a:blip r:embed="rId2">
            <a:duotone>
              <a:srgbClr val="70AD47">
                <a:shade val="45000"/>
                <a:satMod val="135000"/>
              </a:srgbClr>
              <a:prstClr val="white"/>
            </a:duotone>
            <a:extLst>
              <a:ext uri="{BEBA8EAE-BF5A-486C-A8C5-ECC9F3942E4B}">
                <a14:imgProps xmlns:a14="http://schemas.microsoft.com/office/drawing/2010/main">
                  <a14:imgLayer r:embed="rId3">
                    <a14:imgEffect>
                      <a14:backgroundRemoval t="5000" b="96471" l="8735" r="92470">
                        <a14:foregroundMark x1="28916" y1="32647" x2="35542" y2="8235"/>
                        <a14:foregroundMark x1="45181" y1="25000" x2="46687" y2="14412"/>
                        <a14:foregroundMark x1="46687" y1="14412" x2="51205" y2="7647"/>
                        <a14:foregroundMark x1="64759" y1="19412" x2="70783" y2="22059"/>
                        <a14:foregroundMark x1="74096" y1="17941" x2="80422" y2="36471"/>
                        <a14:foregroundMark x1="76807" y1="15588" x2="85542" y2="9706"/>
                        <a14:foregroundMark x1="85542" y1="9706" x2="85542" y2="8235"/>
                        <a14:foregroundMark x1="71386" y1="9412" x2="70783" y2="13529"/>
                        <a14:foregroundMark x1="81325" y1="27353" x2="81325" y2="24706"/>
                        <a14:foregroundMark x1="57229" y1="5000" x2="59639" y2="7941"/>
                        <a14:foregroundMark x1="55723" y1="12353" x2="54819" y2="16176"/>
                        <a14:foregroundMark x1="26506" y1="21471" x2="26807" y2="25588"/>
                        <a14:foregroundMark x1="21084" y1="41471" x2="22590" y2="46471"/>
                        <a14:foregroundMark x1="35542" y1="41765" x2="38253" y2="46176"/>
                        <a14:foregroundMark x1="58735" y1="46471" x2="58434" y2="40882"/>
                        <a14:foregroundMark x1="76807" y1="48529" x2="76205" y2="43235"/>
                        <a14:foregroundMark x1="88253" y1="40882" x2="92470" y2="37353"/>
                        <a14:foregroundMark x1="9036" y1="36176" x2="11446" y2="39118"/>
                        <a14:foregroundMark x1="25904" y1="92353" x2="26506" y2="95882"/>
                        <a14:foregroundMark x1="34940" y1="96471" x2="37952" y2="96471"/>
                        <a14:foregroundMark x1="16566" y1="96176" x2="17771" y2="96176"/>
                      </a14:backgroundRemoval>
                    </a14:imgEffect>
                  </a14:imgLayer>
                </a14:imgProps>
              </a:ext>
              <a:ext uri="{28A0092B-C50C-407E-A947-70E740481C1C}">
                <a14:useLocalDpi xmlns:a14="http://schemas.microsoft.com/office/drawing/2010/main" val="0"/>
              </a:ext>
            </a:extLst>
          </a:blip>
          <a:srcRect/>
          <a:stretch>
            <a:fillRect/>
          </a:stretch>
        </p:blipFill>
        <p:spPr bwMode="auto">
          <a:xfrm>
            <a:off x="9420044" y="4691879"/>
            <a:ext cx="1087407" cy="1113609"/>
          </a:xfrm>
          <a:prstGeom prst="rect">
            <a:avLst/>
          </a:prstGeom>
          <a:noFill/>
        </p:spPr>
      </p:pic>
    </p:spTree>
    <p:extLst>
      <p:ext uri="{BB962C8B-B14F-4D97-AF65-F5344CB8AC3E}">
        <p14:creationId xmlns:p14="http://schemas.microsoft.com/office/powerpoint/2010/main" val="42715325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27">
          <a:extLst>
            <a:ext uri="{FF2B5EF4-FFF2-40B4-BE49-F238E27FC236}">
              <a16:creationId xmlns:a16="http://schemas.microsoft.com/office/drawing/2014/main" id="{834AC48F-FB2A-98CB-C3B5-3254CBDF5732}"/>
            </a:ext>
          </a:extLst>
        </p:cNvPr>
        <p:cNvGrpSpPr/>
        <p:nvPr/>
      </p:nvGrpSpPr>
      <p:grpSpPr>
        <a:xfrm>
          <a:off x="0" y="0"/>
          <a:ext cx="0" cy="0"/>
          <a:chOff x="0" y="0"/>
          <a:chExt cx="0" cy="0"/>
        </a:xfrm>
      </p:grpSpPr>
      <p:sp>
        <p:nvSpPr>
          <p:cNvPr id="128" name="Google Shape;128;p8">
            <a:extLst>
              <a:ext uri="{FF2B5EF4-FFF2-40B4-BE49-F238E27FC236}">
                <a16:creationId xmlns:a16="http://schemas.microsoft.com/office/drawing/2014/main" id="{64195B8B-5BCD-4EAD-4D13-F2E6B1FF743B}"/>
              </a:ext>
            </a:extLst>
          </p:cNvPr>
          <p:cNvSpPr/>
          <p:nvPr/>
        </p:nvSpPr>
        <p:spPr>
          <a:xfrm>
            <a:off x="0" y="-5570"/>
            <a:ext cx="395536" cy="360040"/>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129" name="Google Shape;129;p8">
            <a:extLst>
              <a:ext uri="{FF2B5EF4-FFF2-40B4-BE49-F238E27FC236}">
                <a16:creationId xmlns:a16="http://schemas.microsoft.com/office/drawing/2014/main" id="{21C54A85-7F8D-9607-941C-4C604901CB6A}"/>
              </a:ext>
            </a:extLst>
          </p:cNvPr>
          <p:cNvSpPr txBox="1"/>
          <p:nvPr/>
        </p:nvSpPr>
        <p:spPr>
          <a:xfrm>
            <a:off x="594827" y="-31960"/>
            <a:ext cx="6097554" cy="61923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ko-KR" altLang="en-US" sz="3200" b="1" dirty="0">
                <a:solidFill>
                  <a:schemeClr val="lt1"/>
                </a:solidFill>
                <a:latin typeface="Arial"/>
                <a:ea typeface="Arial"/>
                <a:cs typeface="Arial"/>
                <a:sym typeface="Arial"/>
              </a:rPr>
              <a:t>나를 통하여</a:t>
            </a:r>
            <a:endParaRPr sz="3200" b="1" dirty="0">
              <a:solidFill>
                <a:schemeClr val="lt1"/>
              </a:solidFill>
              <a:latin typeface="Arial"/>
              <a:ea typeface="Arial"/>
              <a:cs typeface="Arial"/>
              <a:sym typeface="Arial"/>
            </a:endParaRPr>
          </a:p>
        </p:txBody>
      </p:sp>
      <p:sp>
        <p:nvSpPr>
          <p:cNvPr id="130" name="Google Shape;130;p8">
            <a:extLst>
              <a:ext uri="{FF2B5EF4-FFF2-40B4-BE49-F238E27FC236}">
                <a16:creationId xmlns:a16="http://schemas.microsoft.com/office/drawing/2014/main" id="{566A8855-0F6F-2227-13A6-9DBA0C014E8A}"/>
              </a:ext>
            </a:extLst>
          </p:cNvPr>
          <p:cNvSpPr txBox="1"/>
          <p:nvPr/>
        </p:nvSpPr>
        <p:spPr>
          <a:xfrm>
            <a:off x="1045984" y="1536194"/>
            <a:ext cx="980443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지금 서 있는 이 곳에서 높임을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받으소서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밟는 땅 주님의 땅이니</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하늘이 주의 이름 높이 울리며</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넓은 바다가 주를 노래해</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40064814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10FD9B37-F18B-2F87-4E61-9AEEE20725AA}"/>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70488EF0-4441-B3B6-25FA-66CC313D3B2C}"/>
              </a:ext>
            </a:extLst>
          </p:cNvPr>
          <p:cNvSpPr txBox="1"/>
          <p:nvPr/>
        </p:nvSpPr>
        <p:spPr>
          <a:xfrm>
            <a:off x="982100" y="1536194"/>
            <a:ext cx="9394352"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모든 만물 주를 경배해</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모든 입술 주를 찬양해</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천지를 만드신 만물의 통치자</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높임을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받으소서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2435822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B21D66F1-BE01-64B1-7C59-AE7FB93655D8}"/>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AB870665-5739-6367-54C5-B423D845BDD4}"/>
              </a:ext>
            </a:extLst>
          </p:cNvPr>
          <p:cNvSpPr txBox="1"/>
          <p:nvPr/>
        </p:nvSpPr>
        <p:spPr>
          <a:xfrm>
            <a:off x="982100" y="1536194"/>
            <a:ext cx="9394352"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 평생에 주의 이름 높이며</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어느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곳에서든지</a:t>
            </a: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 주님을 예배하리라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밟는 모든 땅</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아버지의 영광이 선포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되야하리</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23462793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418CED05-FF3A-94B4-0469-ECB8814AB84A}"/>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0929EBFD-23FB-BF2D-DD60-CBE24FBEA63C}"/>
              </a:ext>
            </a:extLst>
          </p:cNvPr>
          <p:cNvSpPr txBox="1"/>
          <p:nvPr/>
        </p:nvSpPr>
        <p:spPr>
          <a:xfrm>
            <a:off x="982100" y="1536194"/>
            <a:ext cx="9394352"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찬양하며 주님을 예배할 때</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하늘 가득한 주의 영광 보리라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나를 통하여 나의 입술을 인하여</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주의 이름 높임을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받으소서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8376682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F635EABA-24D0-1238-5EA2-C6231DF07785}"/>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0C4F8ED2-519D-AB0C-88A0-33F95F9032E5}"/>
              </a:ext>
            </a:extLst>
          </p:cNvPr>
          <p:cNvSpPr txBox="1"/>
          <p:nvPr/>
        </p:nvSpPr>
        <p:spPr>
          <a:xfrm>
            <a:off x="982100" y="1536194"/>
            <a:ext cx="9394352" cy="2862282"/>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나를 통하여 </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나의 입술을 인하여</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주의 이름 높임을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받으소서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772960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a:extLst>
            <a:ext uri="{FF2B5EF4-FFF2-40B4-BE49-F238E27FC236}">
              <a16:creationId xmlns:a16="http://schemas.microsoft.com/office/drawing/2014/main" id="{946330F3-D488-951A-063D-CD7DE370A1F7}"/>
            </a:ext>
          </a:extLst>
        </p:cNvPr>
        <p:cNvGrpSpPr/>
        <p:nvPr/>
      </p:nvGrpSpPr>
      <p:grpSpPr>
        <a:xfrm>
          <a:off x="0" y="0"/>
          <a:ext cx="0" cy="0"/>
          <a:chOff x="0" y="0"/>
          <a:chExt cx="0" cy="0"/>
        </a:xfrm>
      </p:grpSpPr>
      <p:sp>
        <p:nvSpPr>
          <p:cNvPr id="113" name="Google Shape;113;p5">
            <a:extLst>
              <a:ext uri="{FF2B5EF4-FFF2-40B4-BE49-F238E27FC236}">
                <a16:creationId xmlns:a16="http://schemas.microsoft.com/office/drawing/2014/main" id="{43395B43-E505-9D7F-5BF2-25654603A285}"/>
              </a:ext>
            </a:extLst>
          </p:cNvPr>
          <p:cNvSpPr txBox="1"/>
          <p:nvPr/>
        </p:nvSpPr>
        <p:spPr>
          <a:xfrm>
            <a:off x="982100" y="1536194"/>
            <a:ext cx="9269247"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누구도 헌신하지 않는 그곳에서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주께 헌신하리라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누구도 증거하지 않는 그곳에서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나 주를 증거하리라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379534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FB363963-D76A-4BE1-9DBC-D1B0963FA7F8}"/>
              </a:ext>
            </a:extLst>
          </p:cNvPr>
          <p:cNvSpPr/>
          <p:nvPr/>
        </p:nvSpPr>
        <p:spPr>
          <a:xfrm>
            <a:off x="1703388" y="1052513"/>
            <a:ext cx="334134" cy="945252"/>
          </a:xfrm>
          <a:prstGeom prst="rect">
            <a:avLst/>
          </a:prstGeom>
          <a:solidFill>
            <a:srgbClr val="A8CE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a:extLst>
              <a:ext uri="{FF2B5EF4-FFF2-40B4-BE49-F238E27FC236}">
                <a16:creationId xmlns:a16="http://schemas.microsoft.com/office/drawing/2014/main" id="{991D0238-5262-4E5A-AD5C-75E07F31508A}"/>
              </a:ext>
            </a:extLst>
          </p:cNvPr>
          <p:cNvSpPr txBox="1"/>
          <p:nvPr/>
        </p:nvSpPr>
        <p:spPr>
          <a:xfrm>
            <a:off x="2037522" y="1052513"/>
            <a:ext cx="1069524" cy="646331"/>
          </a:xfrm>
          <a:prstGeom prst="rect">
            <a:avLst/>
          </a:prstGeom>
          <a:noFill/>
        </p:spPr>
        <p:txBody>
          <a:bodyPr wrap="none" rtlCol="0">
            <a:spAutoFit/>
          </a:bodyPr>
          <a:lstStyle/>
          <a:p>
            <a:r>
              <a:rPr lang="ko-KR" altLang="en-US" sz="3600" spc="-150" dirty="0">
                <a:solidFill>
                  <a:schemeClr val="bg1">
                    <a:lumMod val="95000"/>
                  </a:schemeClr>
                </a:solidFill>
                <a:latin typeface="KoPub돋움체 Bold" panose="02020603020101020101" pitchFamily="18" charset="-127"/>
                <a:ea typeface="KoPub돋움체 Bold" panose="02020603020101020101" pitchFamily="18" charset="-127"/>
              </a:rPr>
              <a:t>축도</a:t>
            </a:r>
          </a:p>
        </p:txBody>
      </p:sp>
      <p:sp>
        <p:nvSpPr>
          <p:cNvPr id="8" name="TextBox 7">
            <a:extLst>
              <a:ext uri="{FF2B5EF4-FFF2-40B4-BE49-F238E27FC236}">
                <a16:creationId xmlns:a16="http://schemas.microsoft.com/office/drawing/2014/main" id="{769E86D6-6CD7-46AC-8849-7C403EB1B925}"/>
              </a:ext>
            </a:extLst>
          </p:cNvPr>
          <p:cNvSpPr txBox="1"/>
          <p:nvPr/>
        </p:nvSpPr>
        <p:spPr>
          <a:xfrm>
            <a:off x="2037522" y="1629271"/>
            <a:ext cx="1834156" cy="369332"/>
          </a:xfrm>
          <a:prstGeom prst="rect">
            <a:avLst/>
          </a:prstGeom>
          <a:noFill/>
        </p:spPr>
        <p:txBody>
          <a:bodyPr wrap="none" rtlCol="0">
            <a:spAutoFit/>
          </a:bodyPr>
          <a:lstStyle/>
          <a:p>
            <a:r>
              <a:rPr lang="en-US" altLang="ko-KR" spc="300" dirty="0">
                <a:solidFill>
                  <a:schemeClr val="bg1">
                    <a:lumMod val="85000"/>
                  </a:schemeClr>
                </a:solidFill>
              </a:rPr>
              <a:t>Benediction</a:t>
            </a:r>
            <a:endParaRPr lang="ko-KR" altLang="en-US" spc="300" dirty="0">
              <a:solidFill>
                <a:schemeClr val="bg1">
                  <a:lumMod val="85000"/>
                </a:schemeClr>
              </a:solidFill>
            </a:endParaRPr>
          </a:p>
        </p:txBody>
      </p:sp>
      <p:sp>
        <p:nvSpPr>
          <p:cNvPr id="9" name="TextBox 8">
            <a:extLst>
              <a:ext uri="{FF2B5EF4-FFF2-40B4-BE49-F238E27FC236}">
                <a16:creationId xmlns:a16="http://schemas.microsoft.com/office/drawing/2014/main" id="{D8F609BC-A60D-4430-B3FF-C05C78027C6B}"/>
              </a:ext>
            </a:extLst>
          </p:cNvPr>
          <p:cNvSpPr txBox="1"/>
          <p:nvPr/>
        </p:nvSpPr>
        <p:spPr>
          <a:xfrm>
            <a:off x="4358184" y="2967335"/>
            <a:ext cx="3475631" cy="923330"/>
          </a:xfrm>
          <a:prstGeom prst="rect">
            <a:avLst/>
          </a:prstGeom>
          <a:noFill/>
        </p:spPr>
        <p:txBody>
          <a:bodyPr wrap="none" rtlCol="0">
            <a:spAutoFit/>
          </a:bodyPr>
          <a:lstStyle/>
          <a:p>
            <a:r>
              <a:rPr lang="ko-KR" altLang="en-US" sz="5400" dirty="0" err="1">
                <a:solidFill>
                  <a:schemeClr val="bg1">
                    <a:lumMod val="95000"/>
                  </a:schemeClr>
                </a:solidFill>
                <a:latin typeface="산돌명조B" panose="02020804000101010101" pitchFamily="18" charset="-127"/>
                <a:ea typeface="산돌명조B" panose="02020804000101010101" pitchFamily="18" charset="-127"/>
              </a:rPr>
              <a:t>박상도</a:t>
            </a:r>
            <a:r>
              <a:rPr lang="ko-KR" altLang="en-US" sz="5400" dirty="0">
                <a:solidFill>
                  <a:schemeClr val="bg1">
                    <a:lumMod val="95000"/>
                  </a:schemeClr>
                </a:solidFill>
                <a:latin typeface="산돌명조B" panose="02020804000101010101" pitchFamily="18" charset="-127"/>
                <a:ea typeface="산돌명조B" panose="02020804000101010101" pitchFamily="18" charset="-127"/>
              </a:rPr>
              <a:t> 목사</a:t>
            </a:r>
          </a:p>
        </p:txBody>
      </p:sp>
      <p:pic>
        <p:nvPicPr>
          <p:cNvPr id="12" name="Picture 4" descr="Choir, Gospel, People, Group, Standing">
            <a:extLst>
              <a:ext uri="{FF2B5EF4-FFF2-40B4-BE49-F238E27FC236}">
                <a16:creationId xmlns:a16="http://schemas.microsoft.com/office/drawing/2014/main" id="{5CC8055B-E2E1-4A2B-B18C-C531877E1A68}"/>
              </a:ext>
            </a:extLst>
          </p:cNvPr>
          <p:cNvPicPr>
            <a:picLocks noChangeAspect="1" noChangeArrowheads="1"/>
          </p:cNvPicPr>
          <p:nvPr/>
        </p:nvPicPr>
        <p:blipFill>
          <a:blip r:embed="rId3">
            <a:duotone>
              <a:srgbClr val="70AD47">
                <a:shade val="45000"/>
                <a:satMod val="135000"/>
              </a:srgbClr>
              <a:prstClr val="white"/>
            </a:duotone>
            <a:extLst>
              <a:ext uri="{BEBA8EAE-BF5A-486C-A8C5-ECC9F3942E4B}">
                <a14:imgProps xmlns:a14="http://schemas.microsoft.com/office/drawing/2010/main">
                  <a14:imgLayer r:embed="rId4">
                    <a14:imgEffect>
                      <a14:backgroundRemoval t="5000" b="96471" l="8735" r="92470">
                        <a14:foregroundMark x1="28916" y1="32647" x2="35542" y2="8235"/>
                        <a14:foregroundMark x1="45181" y1="25000" x2="46687" y2="14412"/>
                        <a14:foregroundMark x1="46687" y1="14412" x2="51205" y2="7647"/>
                        <a14:foregroundMark x1="64759" y1="19412" x2="70783" y2="22059"/>
                        <a14:foregroundMark x1="74096" y1="17941" x2="80422" y2="36471"/>
                        <a14:foregroundMark x1="76807" y1="15588" x2="85542" y2="9706"/>
                        <a14:foregroundMark x1="85542" y1="9706" x2="85542" y2="8235"/>
                        <a14:foregroundMark x1="71386" y1="9412" x2="70783" y2="13529"/>
                        <a14:foregroundMark x1="81325" y1="27353" x2="81325" y2="24706"/>
                        <a14:foregroundMark x1="57229" y1="5000" x2="59639" y2="7941"/>
                        <a14:foregroundMark x1="55723" y1="12353" x2="54819" y2="16176"/>
                        <a14:foregroundMark x1="26506" y1="21471" x2="26807" y2="25588"/>
                        <a14:foregroundMark x1="21084" y1="41471" x2="22590" y2="46471"/>
                        <a14:foregroundMark x1="35542" y1="41765" x2="38253" y2="46176"/>
                        <a14:foregroundMark x1="58735" y1="46471" x2="58434" y2="40882"/>
                        <a14:foregroundMark x1="76807" y1="48529" x2="76205" y2="43235"/>
                        <a14:foregroundMark x1="88253" y1="40882" x2="92470" y2="37353"/>
                        <a14:foregroundMark x1="9036" y1="36176" x2="11446" y2="39118"/>
                        <a14:foregroundMark x1="25904" y1="92353" x2="26506" y2="95882"/>
                        <a14:foregroundMark x1="34940" y1="96471" x2="37952" y2="96471"/>
                        <a14:foregroundMark x1="16566" y1="96176" x2="17771" y2="96176"/>
                      </a14:backgroundRemoval>
                    </a14:imgEffect>
                  </a14:imgLayer>
                </a14:imgProps>
              </a:ext>
              <a:ext uri="{28A0092B-C50C-407E-A947-70E740481C1C}">
                <a14:useLocalDpi xmlns:a14="http://schemas.microsoft.com/office/drawing/2010/main" val="0"/>
              </a:ext>
            </a:extLst>
          </a:blip>
          <a:srcRect/>
          <a:stretch>
            <a:fillRect/>
          </a:stretch>
        </p:blipFill>
        <p:spPr bwMode="auto">
          <a:xfrm>
            <a:off x="9420044" y="4691879"/>
            <a:ext cx="1087407" cy="1113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555513"/>
      </p:ext>
    </p:extLst>
  </p:cSld>
  <p:clrMapOvr>
    <a:overrideClrMapping bg1="lt1" tx1="dk1" bg2="lt2" tx2="dk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0FCF41-3FB8-EE16-A68B-B6AD82EFF0B9}"/>
              </a:ext>
            </a:extLst>
          </p:cNvPr>
          <p:cNvSpPr txBox="1"/>
          <p:nvPr/>
        </p:nvSpPr>
        <p:spPr>
          <a:xfrm>
            <a:off x="474689" y="100172"/>
            <a:ext cx="11242622" cy="6657656"/>
          </a:xfrm>
          <a:prstGeom prst="rect">
            <a:avLst/>
          </a:prstGeom>
          <a:noFill/>
        </p:spPr>
        <p:txBody>
          <a:bodyPr wrap="square" rtlCol="0">
            <a:spAutoFit/>
          </a:bodyPr>
          <a:lstStyle/>
          <a:p>
            <a:pPr marR="0" indent="0" fontAlgn="base">
              <a:lnSpc>
                <a:spcPct val="150000"/>
              </a:lnSpc>
              <a:spcBef>
                <a:spcPts val="0"/>
              </a:spcBef>
              <a:spcAft>
                <a:spcPts val="0"/>
              </a:spcAft>
            </a:pPr>
            <a:r>
              <a:rPr lang="en-US" altLang="ko-KR" sz="3200" b="1" spc="-150" dirty="0">
                <a:solidFill>
                  <a:schemeClr val="bg1"/>
                </a:solidFill>
                <a:latin typeface="산돌명조B" panose="02020804000101010101" pitchFamily="18" charset="-127"/>
                <a:ea typeface="산돌명조B" panose="02020804000101010101" pitchFamily="18" charset="-127"/>
              </a:rPr>
              <a:t>[</a:t>
            </a:r>
            <a:r>
              <a:rPr lang="ko-KR" altLang="en-US" sz="3200" b="1" spc="-150" dirty="0" err="1">
                <a:solidFill>
                  <a:schemeClr val="bg1"/>
                </a:solidFill>
                <a:latin typeface="산돌명조B" panose="02020804000101010101" pitchFamily="18" charset="-127"/>
                <a:ea typeface="산돌명조B" panose="02020804000101010101" pitchFamily="18" charset="-127"/>
              </a:rPr>
              <a:t>조별나눔</a:t>
            </a:r>
            <a:r>
              <a:rPr lang="en-US" altLang="ko-KR" sz="3200" b="1" spc="-150" dirty="0">
                <a:solidFill>
                  <a:schemeClr val="bg1"/>
                </a:solidFill>
                <a:latin typeface="산돌명조B" panose="02020804000101010101" pitchFamily="18" charset="-127"/>
                <a:ea typeface="산돌명조B" panose="02020804000101010101" pitchFamily="18" charset="-127"/>
              </a:rPr>
              <a:t>]</a:t>
            </a:r>
          </a:p>
          <a:p>
            <a:pPr marL="457200" marR="0" indent="-457200" fontAlgn="base">
              <a:lnSpc>
                <a:spcPct val="150000"/>
              </a:lnSpc>
              <a:spcBef>
                <a:spcPts val="0"/>
              </a:spcBef>
              <a:spcAft>
                <a:spcPts val="0"/>
              </a:spcAft>
              <a:buFont typeface="Arial" panose="020B0604020202020204" pitchFamily="34" charset="0"/>
              <a:buChar char="•"/>
            </a:pPr>
            <a:r>
              <a:rPr lang="en-US" altLang="ko-KR" sz="3200" b="1" spc="-150" dirty="0">
                <a:solidFill>
                  <a:schemeClr val="bg1"/>
                </a:solidFill>
                <a:latin typeface="산돌명조B" panose="02020804000101010101" pitchFamily="18" charset="-127"/>
                <a:ea typeface="산돌명조B" panose="02020804000101010101" pitchFamily="18" charset="-127"/>
              </a:rPr>
              <a:t>1</a:t>
            </a:r>
            <a:r>
              <a:rPr lang="ko-KR" altLang="en-US" sz="3200" b="1" spc="-150" dirty="0">
                <a:solidFill>
                  <a:schemeClr val="bg1"/>
                </a:solidFill>
                <a:latin typeface="산돌명조B" panose="02020804000101010101" pitchFamily="18" charset="-127"/>
                <a:ea typeface="산돌명조B" panose="02020804000101010101" pitchFamily="18" charset="-127"/>
              </a:rPr>
              <a:t>조 박은희 </a:t>
            </a:r>
            <a:r>
              <a:rPr lang="ko-KR" altLang="en-US" sz="3200" b="1" spc="-150" dirty="0" err="1">
                <a:solidFill>
                  <a:schemeClr val="bg1"/>
                </a:solidFill>
                <a:latin typeface="산돌명조B" panose="02020804000101010101" pitchFamily="18" charset="-127"/>
                <a:ea typeface="산돌명조B" panose="02020804000101010101" pitchFamily="18" charset="-127"/>
              </a:rPr>
              <a:t>송국현</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최장원</a:t>
            </a:r>
            <a:r>
              <a:rPr lang="ko-KR" altLang="en-US" sz="3200" b="1" spc="-150" dirty="0">
                <a:solidFill>
                  <a:schemeClr val="bg1"/>
                </a:solidFill>
                <a:latin typeface="산돌명조B" panose="02020804000101010101" pitchFamily="18" charset="-127"/>
                <a:ea typeface="산돌명조B" panose="02020804000101010101" pitchFamily="18" charset="-127"/>
              </a:rPr>
              <a:t> 임은미 이준원 </a:t>
            </a:r>
            <a:r>
              <a:rPr lang="ko-KR" altLang="en-US" sz="3200" b="1" spc="-150" dirty="0" err="1">
                <a:solidFill>
                  <a:schemeClr val="bg1"/>
                </a:solidFill>
                <a:latin typeface="산돌명조B" panose="02020804000101010101" pitchFamily="18" charset="-127"/>
                <a:ea typeface="산돌명조B" panose="02020804000101010101" pitchFamily="18" charset="-127"/>
              </a:rPr>
              <a:t>장도원</a:t>
            </a:r>
            <a:r>
              <a:rPr lang="ko-KR" altLang="en-US" sz="3200" b="1" spc="-150" dirty="0">
                <a:solidFill>
                  <a:schemeClr val="bg1"/>
                </a:solidFill>
                <a:latin typeface="산돌명조B" panose="02020804000101010101" pitchFamily="18" charset="-127"/>
                <a:ea typeface="산돌명조B" panose="02020804000101010101" pitchFamily="18" charset="-127"/>
              </a:rPr>
              <a:t> 강예진 </a:t>
            </a:r>
            <a:r>
              <a:rPr lang="ko-KR" altLang="en-US" sz="3200" b="1" spc="-150" dirty="0" err="1">
                <a:solidFill>
                  <a:schemeClr val="bg1"/>
                </a:solidFill>
                <a:latin typeface="산돌명조B" panose="02020804000101010101" pitchFamily="18" charset="-127"/>
                <a:ea typeface="산돌명조B" panose="02020804000101010101" pitchFamily="18" charset="-127"/>
              </a:rPr>
              <a:t>백서진</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라하리</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안예림</a:t>
            </a:r>
            <a:r>
              <a:rPr lang="ko-KR" altLang="en-US" sz="3200" b="1" spc="-150" dirty="0">
                <a:solidFill>
                  <a:schemeClr val="bg1"/>
                </a:solidFill>
                <a:latin typeface="산돌명조B" panose="02020804000101010101" pitchFamily="18" charset="-127"/>
                <a:ea typeface="산돌명조B" panose="02020804000101010101" pitchFamily="18" charset="-127"/>
              </a:rPr>
              <a:t> 박소현</a:t>
            </a:r>
            <a:endParaRPr lang="en-US" altLang="ko-KR" sz="3200" b="1" spc="-150" dirty="0">
              <a:solidFill>
                <a:schemeClr val="bg1"/>
              </a:solidFill>
              <a:latin typeface="산돌명조B" panose="02020804000101010101" pitchFamily="18" charset="-127"/>
              <a:ea typeface="산돌명조B" panose="02020804000101010101" pitchFamily="18" charset="-127"/>
            </a:endParaRPr>
          </a:p>
          <a:p>
            <a:pPr marL="457200" marR="0" indent="-457200" fontAlgn="base">
              <a:lnSpc>
                <a:spcPct val="150000"/>
              </a:lnSpc>
              <a:spcBef>
                <a:spcPts val="0"/>
              </a:spcBef>
              <a:spcAft>
                <a:spcPts val="0"/>
              </a:spcAft>
              <a:buFont typeface="Arial" panose="020B0604020202020204" pitchFamily="34" charset="0"/>
              <a:buChar char="•"/>
            </a:pPr>
            <a:r>
              <a:rPr lang="en-US" altLang="ko-KR" sz="3200" b="1" spc="-150" dirty="0">
                <a:solidFill>
                  <a:schemeClr val="bg1"/>
                </a:solidFill>
                <a:latin typeface="산돌명조B" panose="02020804000101010101" pitchFamily="18" charset="-127"/>
                <a:ea typeface="산돌명조B" panose="02020804000101010101" pitchFamily="18" charset="-127"/>
              </a:rPr>
              <a:t>2</a:t>
            </a:r>
            <a:r>
              <a:rPr lang="ko-KR" altLang="en-US" sz="3200" b="1" spc="-150" dirty="0">
                <a:solidFill>
                  <a:schemeClr val="bg1"/>
                </a:solidFill>
                <a:latin typeface="산돌명조B" panose="02020804000101010101" pitchFamily="18" charset="-127"/>
                <a:ea typeface="산돌명조B" panose="02020804000101010101" pitchFamily="18" charset="-127"/>
              </a:rPr>
              <a:t>조 김수인 김은기 박정현 </a:t>
            </a:r>
            <a:r>
              <a:rPr lang="ko-KR" altLang="en-US" sz="3200" b="1" spc="-150" dirty="0" err="1">
                <a:solidFill>
                  <a:schemeClr val="bg1"/>
                </a:solidFill>
                <a:latin typeface="산돌명조B" panose="02020804000101010101" pitchFamily="18" charset="-127"/>
                <a:ea typeface="산돌명조B" panose="02020804000101010101" pitchFamily="18" charset="-127"/>
              </a:rPr>
              <a:t>안토니</a:t>
            </a:r>
            <a:r>
              <a:rPr lang="ko-KR" altLang="en-US" sz="3200" b="1" spc="-150" dirty="0">
                <a:solidFill>
                  <a:schemeClr val="bg1"/>
                </a:solidFill>
                <a:latin typeface="산돌명조B" panose="02020804000101010101" pitchFamily="18" charset="-127"/>
                <a:ea typeface="산돌명조B" panose="02020804000101010101" pitchFamily="18" charset="-127"/>
              </a:rPr>
              <a:t> 정재진 박세준 김승원 김연아 </a:t>
            </a:r>
            <a:r>
              <a:rPr lang="ko-KR" altLang="en-US" sz="3200" b="1" spc="-150" dirty="0" err="1">
                <a:solidFill>
                  <a:schemeClr val="bg1"/>
                </a:solidFill>
                <a:latin typeface="산돌명조B" panose="02020804000101010101" pitchFamily="18" charset="-127"/>
                <a:ea typeface="산돌명조B" panose="02020804000101010101" pitchFamily="18" charset="-127"/>
              </a:rPr>
              <a:t>육현민</a:t>
            </a:r>
            <a:r>
              <a:rPr lang="ko-KR" altLang="en-US" sz="3200" b="1" spc="-150" dirty="0">
                <a:solidFill>
                  <a:schemeClr val="bg1"/>
                </a:solidFill>
                <a:latin typeface="산돌명조B" panose="02020804000101010101" pitchFamily="18" charset="-127"/>
                <a:ea typeface="산돌명조B" panose="02020804000101010101" pitchFamily="18" charset="-127"/>
              </a:rPr>
              <a:t> 김병관 </a:t>
            </a:r>
            <a:r>
              <a:rPr lang="ko-KR" altLang="en-US" sz="3200" b="1" spc="-150" dirty="0" err="1">
                <a:solidFill>
                  <a:schemeClr val="bg1"/>
                </a:solidFill>
                <a:latin typeface="산돌명조B" panose="02020804000101010101" pitchFamily="18" charset="-127"/>
                <a:ea typeface="산돌명조B" panose="02020804000101010101" pitchFamily="18" charset="-127"/>
              </a:rPr>
              <a:t>신혜지</a:t>
            </a:r>
            <a:endParaRPr lang="en-US" altLang="ko-KR" sz="3200" b="1" spc="-150" dirty="0">
              <a:solidFill>
                <a:schemeClr val="bg1"/>
              </a:solidFill>
              <a:latin typeface="산돌명조B" panose="02020804000101010101" pitchFamily="18" charset="-127"/>
              <a:ea typeface="산돌명조B" panose="02020804000101010101" pitchFamily="18" charset="-127"/>
            </a:endParaRPr>
          </a:p>
          <a:p>
            <a:pPr marL="457200" marR="0" indent="-457200" fontAlgn="base">
              <a:lnSpc>
                <a:spcPct val="150000"/>
              </a:lnSpc>
              <a:spcBef>
                <a:spcPts val="0"/>
              </a:spcBef>
              <a:spcAft>
                <a:spcPts val="0"/>
              </a:spcAft>
              <a:buFont typeface="Arial" panose="020B0604020202020204" pitchFamily="34" charset="0"/>
              <a:buChar char="•"/>
            </a:pPr>
            <a:r>
              <a:rPr lang="en-US" altLang="ko-KR" sz="3200" b="1" spc="-150" dirty="0">
                <a:solidFill>
                  <a:schemeClr val="bg1"/>
                </a:solidFill>
                <a:latin typeface="산돌명조B" panose="02020804000101010101" pitchFamily="18" charset="-127"/>
                <a:ea typeface="산돌명조B" panose="02020804000101010101" pitchFamily="18" charset="-127"/>
              </a:rPr>
              <a:t>3</a:t>
            </a:r>
            <a:r>
              <a:rPr lang="ko-KR" altLang="en-US" sz="3200" b="1" spc="-150" dirty="0">
                <a:solidFill>
                  <a:schemeClr val="bg1"/>
                </a:solidFill>
                <a:latin typeface="산돌명조B" panose="02020804000101010101" pitchFamily="18" charset="-127"/>
                <a:ea typeface="산돌명조B" panose="02020804000101010101" pitchFamily="18" charset="-127"/>
              </a:rPr>
              <a:t>조 </a:t>
            </a:r>
            <a:r>
              <a:rPr lang="ko-KR" altLang="en-US" sz="3200" b="1" spc="-150" dirty="0" err="1">
                <a:solidFill>
                  <a:schemeClr val="bg1"/>
                </a:solidFill>
                <a:latin typeface="산돌명조B" panose="02020804000101010101" pitchFamily="18" charset="-127"/>
                <a:ea typeface="산돌명조B" panose="02020804000101010101" pitchFamily="18" charset="-127"/>
              </a:rPr>
              <a:t>이미향</a:t>
            </a:r>
            <a:r>
              <a:rPr lang="ko-KR" altLang="en-US" sz="3200" b="1" spc="-150" dirty="0">
                <a:solidFill>
                  <a:schemeClr val="bg1"/>
                </a:solidFill>
                <a:latin typeface="산돌명조B" panose="02020804000101010101" pitchFamily="18" charset="-127"/>
                <a:ea typeface="산돌명조B" panose="02020804000101010101" pitchFamily="18" charset="-127"/>
              </a:rPr>
              <a:t> 나영인 정수진 </a:t>
            </a:r>
            <a:r>
              <a:rPr lang="ko-KR" altLang="en-US" sz="3200" b="1" spc="-150" dirty="0" err="1">
                <a:solidFill>
                  <a:schemeClr val="bg1"/>
                </a:solidFill>
                <a:latin typeface="산돌명조B" panose="02020804000101010101" pitchFamily="18" charset="-127"/>
                <a:ea typeface="산돌명조B" panose="02020804000101010101" pitchFamily="18" charset="-127"/>
              </a:rPr>
              <a:t>고범수</a:t>
            </a:r>
            <a:r>
              <a:rPr lang="ko-KR" altLang="en-US" sz="3200" b="1" spc="-150" dirty="0">
                <a:solidFill>
                  <a:schemeClr val="bg1"/>
                </a:solidFill>
                <a:latin typeface="산돌명조B" panose="02020804000101010101" pitchFamily="18" charset="-127"/>
                <a:ea typeface="산돌명조B" panose="02020804000101010101" pitchFamily="18" charset="-127"/>
              </a:rPr>
              <a:t> 임승현 정유나 </a:t>
            </a:r>
            <a:r>
              <a:rPr lang="ko-KR" altLang="en-US" sz="3200" b="1" spc="-150" dirty="0" err="1">
                <a:solidFill>
                  <a:schemeClr val="bg1"/>
                </a:solidFill>
                <a:latin typeface="산돌명조B" panose="02020804000101010101" pitchFamily="18" charset="-127"/>
                <a:ea typeface="산돌명조B" panose="02020804000101010101" pitchFamily="18" charset="-127"/>
              </a:rPr>
              <a:t>박소휘</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백지성</a:t>
            </a:r>
            <a:r>
              <a:rPr lang="ko-KR" altLang="en-US" sz="3200" b="1" spc="-150" dirty="0">
                <a:solidFill>
                  <a:schemeClr val="bg1"/>
                </a:solidFill>
                <a:latin typeface="산돌명조B" panose="02020804000101010101" pitchFamily="18" charset="-127"/>
                <a:ea typeface="산돌명조B" panose="02020804000101010101" pitchFamily="18" charset="-127"/>
              </a:rPr>
              <a:t>  이가인 김세연 </a:t>
            </a:r>
            <a:r>
              <a:rPr lang="ko-KR" altLang="en-US" sz="3200" b="1" spc="-150" dirty="0" err="1">
                <a:solidFill>
                  <a:schemeClr val="bg1"/>
                </a:solidFill>
                <a:latin typeface="산돌명조B" panose="02020804000101010101" pitchFamily="18" charset="-127"/>
                <a:ea typeface="산돌명조B" panose="02020804000101010101" pitchFamily="18" charset="-127"/>
              </a:rPr>
              <a:t>권예솔</a:t>
            </a:r>
            <a:r>
              <a:rPr lang="ko-KR" altLang="en-US" sz="3200" b="1" spc="-150">
                <a:solidFill>
                  <a:schemeClr val="bg1"/>
                </a:solidFill>
                <a:latin typeface="산돌명조B" panose="02020804000101010101" pitchFamily="18" charset="-127"/>
                <a:ea typeface="산돌명조B" panose="02020804000101010101" pitchFamily="18" charset="-127"/>
              </a:rPr>
              <a:t> 엘렌  윤해민</a:t>
            </a:r>
            <a:endParaRPr lang="en-US" altLang="ko-KR" sz="3200" b="1" spc="-150" dirty="0">
              <a:solidFill>
                <a:schemeClr val="bg1"/>
              </a:solidFill>
              <a:latin typeface="산돌명조B" panose="02020804000101010101" pitchFamily="18" charset="-127"/>
              <a:ea typeface="산돌명조B" panose="02020804000101010101" pitchFamily="18" charset="-127"/>
            </a:endParaRPr>
          </a:p>
          <a:p>
            <a:pPr marL="457200" marR="0" indent="-457200" fontAlgn="base">
              <a:lnSpc>
                <a:spcPct val="150000"/>
              </a:lnSpc>
              <a:spcBef>
                <a:spcPts val="0"/>
              </a:spcBef>
              <a:spcAft>
                <a:spcPts val="0"/>
              </a:spcAft>
              <a:buFont typeface="Arial" panose="020B0604020202020204" pitchFamily="34" charset="0"/>
              <a:buChar char="•"/>
            </a:pPr>
            <a:r>
              <a:rPr lang="en-US" altLang="ko-KR" sz="3200" b="1" spc="-150" dirty="0">
                <a:solidFill>
                  <a:schemeClr val="bg1"/>
                </a:solidFill>
                <a:latin typeface="산돌명조B" panose="02020804000101010101" pitchFamily="18" charset="-127"/>
                <a:ea typeface="산돌명조B" panose="02020804000101010101" pitchFamily="18" charset="-127"/>
              </a:rPr>
              <a:t>4</a:t>
            </a:r>
            <a:r>
              <a:rPr lang="ko-KR" altLang="en-US" sz="3200" b="1" spc="-150" dirty="0">
                <a:solidFill>
                  <a:schemeClr val="bg1"/>
                </a:solidFill>
                <a:latin typeface="산돌명조B" panose="02020804000101010101" pitchFamily="18" charset="-127"/>
                <a:ea typeface="산돌명조B" panose="02020804000101010101" pitchFamily="18" charset="-127"/>
              </a:rPr>
              <a:t>조 </a:t>
            </a:r>
            <a:r>
              <a:rPr lang="ko-KR" altLang="en-US" sz="3200" b="1" spc="-150" dirty="0" err="1">
                <a:solidFill>
                  <a:schemeClr val="bg1"/>
                </a:solidFill>
                <a:latin typeface="산돌명조B" panose="02020804000101010101" pitchFamily="18" charset="-127"/>
                <a:ea typeface="산돌명조B" panose="02020804000101010101" pitchFamily="18" charset="-127"/>
              </a:rPr>
              <a:t>윤유신</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노해인</a:t>
            </a:r>
            <a:r>
              <a:rPr lang="ko-KR" altLang="en-US" sz="3200" b="1" spc="-150" dirty="0">
                <a:solidFill>
                  <a:schemeClr val="bg1"/>
                </a:solidFill>
                <a:latin typeface="산돌명조B" panose="02020804000101010101" pitchFamily="18" charset="-127"/>
                <a:ea typeface="산돌명조B" panose="02020804000101010101" pitchFamily="18" charset="-127"/>
              </a:rPr>
              <a:t> 김은주 </a:t>
            </a:r>
            <a:r>
              <a:rPr lang="ko-KR" altLang="en-US" sz="3200" b="1" spc="-150" dirty="0" err="1">
                <a:solidFill>
                  <a:schemeClr val="bg1"/>
                </a:solidFill>
                <a:latin typeface="산돌명조B" panose="02020804000101010101" pitchFamily="18" charset="-127"/>
                <a:ea typeface="산돌명조B" panose="02020804000101010101" pitchFamily="18" charset="-127"/>
              </a:rPr>
              <a:t>조인실</a:t>
            </a:r>
            <a:r>
              <a:rPr lang="ko-KR" altLang="en-US" sz="3200" b="1" spc="-150" dirty="0">
                <a:solidFill>
                  <a:schemeClr val="bg1"/>
                </a:solidFill>
                <a:latin typeface="산돌명조B" panose="02020804000101010101" pitchFamily="18" charset="-127"/>
                <a:ea typeface="산돌명조B" panose="02020804000101010101" pitchFamily="18" charset="-127"/>
              </a:rPr>
              <a:t> 톰 </a:t>
            </a:r>
            <a:r>
              <a:rPr lang="ko-KR" altLang="en-US" sz="3200" b="1" spc="-150" dirty="0" err="1">
                <a:solidFill>
                  <a:schemeClr val="bg1"/>
                </a:solidFill>
                <a:latin typeface="산돌명조B" panose="02020804000101010101" pitchFamily="18" charset="-127"/>
                <a:ea typeface="산돌명조B" panose="02020804000101010101" pitchFamily="18" charset="-127"/>
              </a:rPr>
              <a:t>명유민</a:t>
            </a:r>
            <a:r>
              <a:rPr lang="ko-KR" altLang="en-US" sz="3200" b="1" spc="-150" dirty="0">
                <a:solidFill>
                  <a:schemeClr val="bg1"/>
                </a:solidFill>
                <a:latin typeface="산돌명조B" panose="02020804000101010101" pitchFamily="18" charset="-127"/>
                <a:ea typeface="산돌명조B" panose="02020804000101010101" pitchFamily="18" charset="-127"/>
              </a:rPr>
              <a:t> 김다빈 </a:t>
            </a:r>
            <a:r>
              <a:rPr lang="ko-KR" altLang="en-US" sz="3200" b="1" spc="-150" dirty="0" err="1">
                <a:solidFill>
                  <a:schemeClr val="bg1"/>
                </a:solidFill>
                <a:latin typeface="산돌명조B" panose="02020804000101010101" pitchFamily="18" charset="-127"/>
                <a:ea typeface="산돌명조B" panose="02020804000101010101" pitchFamily="18" charset="-127"/>
              </a:rPr>
              <a:t>김예린</a:t>
            </a:r>
            <a:r>
              <a:rPr lang="ko-KR" altLang="en-US" sz="3200" b="1" spc="-150" dirty="0">
                <a:solidFill>
                  <a:schemeClr val="bg1"/>
                </a:solidFill>
                <a:latin typeface="산돌명조B" panose="02020804000101010101" pitchFamily="18" charset="-127"/>
                <a:ea typeface="산돌명조B" panose="02020804000101010101" pitchFamily="18" charset="-127"/>
              </a:rPr>
              <a:t> </a:t>
            </a:r>
            <a:r>
              <a:rPr lang="ko-KR" altLang="en-US" sz="3200" b="1" spc="-150" dirty="0" err="1">
                <a:solidFill>
                  <a:schemeClr val="bg1"/>
                </a:solidFill>
                <a:latin typeface="산돌명조B" panose="02020804000101010101" pitchFamily="18" charset="-127"/>
                <a:ea typeface="산돌명조B" panose="02020804000101010101" pitchFamily="18" charset="-127"/>
              </a:rPr>
              <a:t>정조슈아</a:t>
            </a:r>
            <a:r>
              <a:rPr lang="ko-KR" altLang="en-US" sz="3200" b="1" spc="-150" dirty="0">
                <a:solidFill>
                  <a:schemeClr val="bg1"/>
                </a:solidFill>
                <a:latin typeface="산돌명조B" panose="02020804000101010101" pitchFamily="18" charset="-127"/>
                <a:ea typeface="산돌명조B" panose="02020804000101010101" pitchFamily="18" charset="-127"/>
              </a:rPr>
              <a:t> </a:t>
            </a:r>
            <a:br>
              <a:rPr lang="en-US" altLang="ko-KR" sz="3200" b="1" spc="-150" dirty="0">
                <a:solidFill>
                  <a:schemeClr val="bg1"/>
                </a:solidFill>
                <a:latin typeface="산돌명조B" panose="02020804000101010101" pitchFamily="18" charset="-127"/>
                <a:ea typeface="산돌명조B" panose="02020804000101010101" pitchFamily="18" charset="-127"/>
              </a:rPr>
            </a:br>
            <a:r>
              <a:rPr lang="ko-KR" altLang="en-US" sz="3200" b="1" spc="-150" dirty="0" err="1">
                <a:solidFill>
                  <a:schemeClr val="bg1"/>
                </a:solidFill>
                <a:latin typeface="산돌명조B" panose="02020804000101010101" pitchFamily="18" charset="-127"/>
                <a:ea typeface="산돌명조B" panose="02020804000101010101" pitchFamily="18" charset="-127"/>
              </a:rPr>
              <a:t>유은비</a:t>
            </a:r>
            <a:r>
              <a:rPr lang="ko-KR" altLang="en-US" sz="3200" b="1" spc="-150" dirty="0">
                <a:solidFill>
                  <a:schemeClr val="bg1"/>
                </a:solidFill>
                <a:latin typeface="산돌명조B" panose="02020804000101010101" pitchFamily="18" charset="-127"/>
                <a:ea typeface="산돌명조B" panose="02020804000101010101" pitchFamily="18" charset="-127"/>
              </a:rPr>
              <a:t> 복지윤</a:t>
            </a:r>
          </a:p>
        </p:txBody>
      </p:sp>
    </p:spTree>
    <p:extLst>
      <p:ext uri="{BB962C8B-B14F-4D97-AF65-F5344CB8AC3E}">
        <p14:creationId xmlns:p14="http://schemas.microsoft.com/office/powerpoint/2010/main" val="3026971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8F609BC-A60D-4430-B3FF-C05C78027C6B}"/>
              </a:ext>
            </a:extLst>
          </p:cNvPr>
          <p:cNvSpPr txBox="1"/>
          <p:nvPr/>
        </p:nvSpPr>
        <p:spPr>
          <a:xfrm>
            <a:off x="4176244" y="2706686"/>
            <a:ext cx="3839513" cy="1015663"/>
          </a:xfrm>
          <a:prstGeom prst="rect">
            <a:avLst/>
          </a:prstGeom>
          <a:noFill/>
        </p:spPr>
        <p:txBody>
          <a:bodyPr wrap="none" rtlCol="0">
            <a:spAutoFit/>
          </a:bodyPr>
          <a:lstStyle/>
          <a:p>
            <a:r>
              <a:rPr lang="ko-KR" altLang="en-US" sz="6000" dirty="0">
                <a:solidFill>
                  <a:schemeClr val="bg1">
                    <a:lumMod val="95000"/>
                  </a:schemeClr>
                </a:solidFill>
                <a:latin typeface="산돌명조B" panose="02020804000101010101" pitchFamily="18" charset="-127"/>
                <a:ea typeface="산돌명조B" panose="02020804000101010101" pitchFamily="18" charset="-127"/>
              </a:rPr>
              <a:t>성도간 교제</a:t>
            </a:r>
          </a:p>
        </p:txBody>
      </p:sp>
      <p:sp>
        <p:nvSpPr>
          <p:cNvPr id="10" name="TextBox 9">
            <a:extLst>
              <a:ext uri="{FF2B5EF4-FFF2-40B4-BE49-F238E27FC236}">
                <a16:creationId xmlns:a16="http://schemas.microsoft.com/office/drawing/2014/main" id="{EC5433F5-3CD8-474D-BB0B-FCFAC40BA338}"/>
              </a:ext>
            </a:extLst>
          </p:cNvPr>
          <p:cNvSpPr txBox="1"/>
          <p:nvPr/>
        </p:nvSpPr>
        <p:spPr>
          <a:xfrm>
            <a:off x="5041866" y="3689650"/>
            <a:ext cx="2108269" cy="461665"/>
          </a:xfrm>
          <a:prstGeom prst="rect">
            <a:avLst/>
          </a:prstGeom>
          <a:noFill/>
        </p:spPr>
        <p:txBody>
          <a:bodyPr wrap="none" rtlCol="0">
            <a:spAutoFit/>
          </a:bodyPr>
          <a:lstStyle/>
          <a:p>
            <a:r>
              <a:rPr lang="en-US" altLang="ko-KR" sz="2400" dirty="0">
                <a:solidFill>
                  <a:schemeClr val="bg1">
                    <a:lumMod val="85000"/>
                  </a:schemeClr>
                </a:solidFill>
                <a:latin typeface="Adobe 명조 Std M" panose="02020600000000000000" pitchFamily="18" charset="-127"/>
                <a:ea typeface="Adobe 명조 Std M" panose="02020600000000000000" pitchFamily="18" charset="-127"/>
              </a:rPr>
              <a:t>Refreshment</a:t>
            </a:r>
            <a:endParaRPr lang="ko-KR" altLang="en-US" sz="2400" dirty="0">
              <a:solidFill>
                <a:schemeClr val="bg1">
                  <a:lumMod val="85000"/>
                </a:schemeClr>
              </a:solidFill>
              <a:latin typeface="Adobe 명조 Std M" panose="02020600000000000000" pitchFamily="18" charset="-127"/>
              <a:ea typeface="Adobe 명조 Std M" panose="02020600000000000000" pitchFamily="18" charset="-127"/>
            </a:endParaRPr>
          </a:p>
        </p:txBody>
      </p:sp>
      <p:pic>
        <p:nvPicPr>
          <p:cNvPr id="11" name="Picture 2" descr="http://pds39.cafe.daum.net/image/11/cafe/2007/07/07/20/25/468f780be3cd9">
            <a:extLst>
              <a:ext uri="{FF2B5EF4-FFF2-40B4-BE49-F238E27FC236}">
                <a16:creationId xmlns:a16="http://schemas.microsoft.com/office/drawing/2014/main" id="{12397FCF-59F6-4843-8A4F-939FC06B440C}"/>
              </a:ext>
            </a:extLst>
          </p:cNvPr>
          <p:cNvPicPr>
            <a:picLocks noChangeAspect="1" noChangeArrowheads="1"/>
          </p:cNvPicPr>
          <p:nvPr/>
        </p:nvPicPr>
        <p:blipFill rotWithShape="1">
          <a:blip r:embed="rId3" cstate="print">
            <a:duotone>
              <a:prstClr val="black"/>
              <a:prstClr val="white">
                <a:lumMod val="95000"/>
                <a:tint val="45000"/>
                <a:satMod val="400000"/>
              </a:prstClr>
            </a:duotone>
            <a:extLst>
              <a:ext uri="{BEBA8EAE-BF5A-486C-A8C5-ECC9F3942E4B}">
                <a14:imgProps xmlns:a14="http://schemas.microsoft.com/office/drawing/2010/main">
                  <a14:imgLayer r:embed="rId4">
                    <a14:imgEffect>
                      <a14:backgroundRemoval t="66016" b="82422" l="1270" r="97266">
                        <a14:foregroundMark x1="58496" y1="76953" x2="56152" y2="76563"/>
                        <a14:foregroundMark x1="47266" y1="70833" x2="48730" y2="77083"/>
                        <a14:foregroundMark x1="40625" y1="72656" x2="41699" y2="78125"/>
                        <a14:foregroundMark x1="47363" y1="79818" x2="49023" y2="75391"/>
                        <a14:foregroundMark x1="46484" y1="77995" x2="46973" y2="72656"/>
                        <a14:foregroundMark x1="1367" y1="71615" x2="13379" y2="71615"/>
                        <a14:foregroundMark x1="13379" y1="71615" x2="31738" y2="70703"/>
                        <a14:foregroundMark x1="31738" y1="70703" x2="32129" y2="70703"/>
                        <a14:foregroundMark x1="2734" y1="76693" x2="1660" y2="79818"/>
                        <a14:foregroundMark x1="50391" y1="71615" x2="56543" y2="73047"/>
                        <a14:foregroundMark x1="49707" y1="80599" x2="55566" y2="80599"/>
                        <a14:foregroundMark x1="55566" y1="80599" x2="56445" y2="80469"/>
                        <a14:foregroundMark x1="59473" y1="73828" x2="68164" y2="72917"/>
                        <a14:foregroundMark x1="63672" y1="79036" x2="72754" y2="79036"/>
                        <a14:foregroundMark x1="68359" y1="74479" x2="74414" y2="74479"/>
                        <a14:foregroundMark x1="74414" y1="74479" x2="77051" y2="74349"/>
                        <a14:foregroundMark x1="75586" y1="75391" x2="84863" y2="74089"/>
                        <a14:foregroundMark x1="87109" y1="80599" x2="91699" y2="79167"/>
                        <a14:foregroundMark x1="91113" y1="75651" x2="97168" y2="73828"/>
                        <a14:foregroundMark x1="97168" y1="73828" x2="97266" y2="73828"/>
                      </a14:backgroundRemoval>
                    </a14:imgEffect>
                    <a14:imgEffect>
                      <a14:saturation sat="84000"/>
                    </a14:imgEffect>
                    <a14:imgEffect>
                      <a14:brightnessContrast bright="-20000" contrast="40000"/>
                    </a14:imgEffect>
                  </a14:imgLayer>
                </a14:imgProps>
              </a:ext>
              <a:ext uri="{28A0092B-C50C-407E-A947-70E740481C1C}">
                <a14:useLocalDpi xmlns:a14="http://schemas.microsoft.com/office/drawing/2010/main" val="0"/>
              </a:ext>
            </a:extLst>
          </a:blip>
          <a:srcRect t="64058" b="15347"/>
          <a:stretch/>
        </p:blipFill>
        <p:spPr bwMode="auto">
          <a:xfrm>
            <a:off x="1620078" y="5446355"/>
            <a:ext cx="9144000" cy="1412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791393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a:extLst>
            <a:ext uri="{FF2B5EF4-FFF2-40B4-BE49-F238E27FC236}">
              <a16:creationId xmlns:a16="http://schemas.microsoft.com/office/drawing/2014/main" id="{36128B8A-946B-E9BB-CD42-34B867B5F1B7}"/>
            </a:ext>
          </a:extLst>
        </p:cNvPr>
        <p:cNvGrpSpPr/>
        <p:nvPr/>
      </p:nvGrpSpPr>
      <p:grpSpPr>
        <a:xfrm>
          <a:off x="0" y="0"/>
          <a:ext cx="0" cy="0"/>
          <a:chOff x="0" y="0"/>
          <a:chExt cx="0" cy="0"/>
        </a:xfrm>
      </p:grpSpPr>
      <p:sp>
        <p:nvSpPr>
          <p:cNvPr id="113" name="Google Shape;113;p5">
            <a:extLst>
              <a:ext uri="{FF2B5EF4-FFF2-40B4-BE49-F238E27FC236}">
                <a16:creationId xmlns:a16="http://schemas.microsoft.com/office/drawing/2014/main" id="{CAD8CD84-EA53-421A-7BFE-555507F9BFAE}"/>
              </a:ext>
            </a:extLst>
          </p:cNvPr>
          <p:cNvSpPr txBox="1"/>
          <p:nvPr/>
        </p:nvSpPr>
        <p:spPr>
          <a:xfrm>
            <a:off x="982100" y="1536194"/>
            <a:ext cx="9269247"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밟는 모든 땅 주를 예배하게 하소서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주의 보혈로 덮어지게 하소서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내가 선 이 곳 주의 거룩한 곳 되게 하소서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주의 향기로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물들이소서</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111350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8"/>
          <p:cNvSpPr/>
          <p:nvPr/>
        </p:nvSpPr>
        <p:spPr>
          <a:xfrm>
            <a:off x="0" y="-5570"/>
            <a:ext cx="395536" cy="360040"/>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Malgun Gothic"/>
              <a:ea typeface="Malgun Gothic"/>
              <a:cs typeface="Malgun Gothic"/>
              <a:sym typeface="Malgun Gothic"/>
            </a:endParaRPr>
          </a:p>
        </p:txBody>
      </p:sp>
      <p:sp>
        <p:nvSpPr>
          <p:cNvPr id="129" name="Google Shape;129;p8"/>
          <p:cNvSpPr txBox="1"/>
          <p:nvPr/>
        </p:nvSpPr>
        <p:spPr>
          <a:xfrm>
            <a:off x="594827" y="-31960"/>
            <a:ext cx="6097554" cy="61923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ko-KR" altLang="en-US" sz="3200" b="1" dirty="0" err="1">
                <a:solidFill>
                  <a:schemeClr val="lt1"/>
                </a:solidFill>
                <a:latin typeface="Arial"/>
                <a:ea typeface="Arial"/>
                <a:cs typeface="Arial"/>
                <a:sym typeface="Arial"/>
              </a:rPr>
              <a:t>문들어</a:t>
            </a:r>
            <a:r>
              <a:rPr lang="ko-KR" altLang="en-US" sz="3200" b="1" dirty="0">
                <a:solidFill>
                  <a:schemeClr val="lt1"/>
                </a:solidFill>
                <a:latin typeface="Arial"/>
                <a:ea typeface="Arial"/>
                <a:cs typeface="Arial"/>
                <a:sym typeface="Arial"/>
              </a:rPr>
              <a:t> 머리 들어라</a:t>
            </a:r>
            <a:endParaRPr sz="3200" b="1" dirty="0">
              <a:solidFill>
                <a:schemeClr val="lt1"/>
              </a:solidFill>
              <a:latin typeface="Arial"/>
              <a:ea typeface="Arial"/>
              <a:cs typeface="Arial"/>
              <a:sym typeface="Arial"/>
            </a:endParaRPr>
          </a:p>
        </p:txBody>
      </p:sp>
      <p:sp>
        <p:nvSpPr>
          <p:cNvPr id="130" name="Google Shape;130;p8"/>
          <p:cNvSpPr txBox="1"/>
          <p:nvPr/>
        </p:nvSpPr>
        <p:spPr>
          <a:xfrm>
            <a:off x="1045984" y="1536194"/>
            <a:ext cx="980443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문들아 머리 들어라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들릴지어다</a:t>
            </a: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 영원한 문들아</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영광의 왕 들어가시도록</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영광의 왕 들어가신다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4AAB75D2-A46C-5D12-210F-35FAFFC3C4B2}"/>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FDD6A67C-8B34-F2B8-C1AA-C937BBD8BDD9}"/>
              </a:ext>
            </a:extLst>
          </p:cNvPr>
          <p:cNvSpPr txBox="1"/>
          <p:nvPr/>
        </p:nvSpPr>
        <p:spPr>
          <a:xfrm>
            <a:off x="1003365" y="1490048"/>
            <a:ext cx="9028174" cy="3785611"/>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영광의 왕 </a:t>
            </a:r>
            <a:r>
              <a:rPr lang="ko-KR" altLang="en-US" sz="4000" b="1" dirty="0" err="1">
                <a:solidFill>
                  <a:schemeClr val="lt1"/>
                </a:solidFill>
                <a:latin typeface="산돌명조B" panose="02030504000101010101" pitchFamily="18" charset="-127"/>
                <a:ea typeface="산돌명조B" panose="02030504000101010101" pitchFamily="18" charset="-127"/>
                <a:cs typeface="Arial"/>
                <a:sym typeface="Arial"/>
              </a:rPr>
              <a:t>뉘시뇨</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강하고 능하신 주로다</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전쟁에 능하신 주시라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다 찬양 위대하신 왕</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349973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a:extLst>
            <a:ext uri="{FF2B5EF4-FFF2-40B4-BE49-F238E27FC236}">
              <a16:creationId xmlns:a16="http://schemas.microsoft.com/office/drawing/2014/main" id="{247522EC-388C-0950-AF40-87542C56A4D9}"/>
            </a:ext>
          </a:extLst>
        </p:cNvPr>
        <p:cNvGrpSpPr/>
        <p:nvPr/>
      </p:nvGrpSpPr>
      <p:grpSpPr>
        <a:xfrm>
          <a:off x="0" y="0"/>
          <a:ext cx="0" cy="0"/>
          <a:chOff x="0" y="0"/>
          <a:chExt cx="0" cy="0"/>
        </a:xfrm>
      </p:grpSpPr>
      <p:sp>
        <p:nvSpPr>
          <p:cNvPr id="135" name="Google Shape;135;p10">
            <a:extLst>
              <a:ext uri="{FF2B5EF4-FFF2-40B4-BE49-F238E27FC236}">
                <a16:creationId xmlns:a16="http://schemas.microsoft.com/office/drawing/2014/main" id="{92986E66-D1F6-DFC2-97BA-23D77F5E22A1}"/>
              </a:ext>
            </a:extLst>
          </p:cNvPr>
          <p:cNvSpPr txBox="1"/>
          <p:nvPr/>
        </p:nvSpPr>
        <p:spPr>
          <a:xfrm>
            <a:off x="1003365" y="1490048"/>
            <a:ext cx="9028174" cy="2862282"/>
          </a:xfrm>
          <a:prstGeom prst="rect">
            <a:avLst/>
          </a:prstGeom>
          <a:noFill/>
          <a:ln>
            <a:noFill/>
          </a:ln>
        </p:spPr>
        <p:txBody>
          <a:bodyPr spcFirstLastPara="1" wrap="square" lIns="91425" tIns="45700" rIns="91425" bIns="45700" anchor="t" anchorCtr="0">
            <a:spAutoFit/>
          </a:bodyPr>
          <a:lstStyle/>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왕께 만세 왕께 만세</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당신은 영광의 왕이라</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a:p>
            <a:pPr>
              <a:lnSpc>
                <a:spcPct val="150000"/>
              </a:lnSpc>
            </a:pPr>
            <a:r>
              <a:rPr lang="ko-KR" altLang="en-US" sz="4000" b="1" dirty="0">
                <a:solidFill>
                  <a:schemeClr val="lt1"/>
                </a:solidFill>
                <a:latin typeface="산돌명조B" panose="02030504000101010101" pitchFamily="18" charset="-127"/>
                <a:ea typeface="산돌명조B" panose="02030504000101010101" pitchFamily="18" charset="-127"/>
                <a:cs typeface="Arial"/>
                <a:sym typeface="Arial"/>
              </a:rPr>
              <a:t>다 찬양 위대하신 왕</a:t>
            </a:r>
            <a:endParaRPr lang="en-GB" altLang="ko-KR" sz="4000" b="1" dirty="0">
              <a:solidFill>
                <a:schemeClr val="lt1"/>
              </a:solidFill>
              <a:latin typeface="산돌명조B" panose="02030504000101010101" pitchFamily="18" charset="-127"/>
              <a:ea typeface="산돌명조B" panose="02030504000101010101" pitchFamily="18" charset="-127"/>
              <a:cs typeface="Arial"/>
              <a:sym typeface="Arial"/>
            </a:endParaRPr>
          </a:p>
        </p:txBody>
      </p:sp>
    </p:spTree>
    <p:extLst>
      <p:ext uri="{BB962C8B-B14F-4D97-AF65-F5344CB8AC3E}">
        <p14:creationId xmlns:p14="http://schemas.microsoft.com/office/powerpoint/2010/main" val="158964390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22275</TotalTime>
  <Words>1100</Words>
  <Application>Microsoft Office PowerPoint</Application>
  <PresentationFormat>와이드스크린</PresentationFormat>
  <Paragraphs>205</Paragraphs>
  <Slides>52</Slides>
  <Notes>19</Notes>
  <HiddenSlides>3</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52</vt:i4>
      </vt:variant>
    </vt:vector>
  </HeadingPairs>
  <TitlesOfParts>
    <vt:vector size="62" baseType="lpstr">
      <vt:lpstr>Adobe 명조 Std M</vt:lpstr>
      <vt:lpstr>KoPubWorld돋움체 Bold</vt:lpstr>
      <vt:lpstr>KoPub돋움체 Bold</vt:lpstr>
      <vt:lpstr>마루 부리OTF 굵은</vt:lpstr>
      <vt:lpstr>Malgun Gothic</vt:lpstr>
      <vt:lpstr>Malgun Gothic</vt:lpstr>
      <vt:lpstr>산돌명조B</vt:lpstr>
      <vt:lpstr>Arial</vt:lpstr>
      <vt:lpstr>Wingdings</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waydo</dc:creator>
  <cp:lastModifiedBy>A1122</cp:lastModifiedBy>
  <cp:revision>857</cp:revision>
  <dcterms:created xsi:type="dcterms:W3CDTF">2020-04-25T10:00:26Z</dcterms:created>
  <dcterms:modified xsi:type="dcterms:W3CDTF">2025-06-07T15:27:42Z</dcterms:modified>
</cp:coreProperties>
</file>