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sldIdLst>
    <p:sldId id="374" r:id="rId2"/>
    <p:sldId id="257" r:id="rId3"/>
    <p:sldId id="848" r:id="rId4"/>
    <p:sldId id="2127" r:id="rId5"/>
    <p:sldId id="2177" r:id="rId6"/>
    <p:sldId id="2217" r:id="rId7"/>
    <p:sldId id="2234" r:id="rId8"/>
    <p:sldId id="2230" r:id="rId9"/>
    <p:sldId id="1683" r:id="rId10"/>
    <p:sldId id="2213" r:id="rId11"/>
    <p:sldId id="2221" r:id="rId12"/>
    <p:sldId id="2226" r:id="rId13"/>
    <p:sldId id="2227" r:id="rId14"/>
    <p:sldId id="2235" r:id="rId15"/>
    <p:sldId id="2236" r:id="rId16"/>
    <p:sldId id="2237" r:id="rId17"/>
    <p:sldId id="2238" r:id="rId18"/>
    <p:sldId id="2239" r:id="rId19"/>
    <p:sldId id="285" r:id="rId20"/>
    <p:sldId id="1686" r:id="rId21"/>
    <p:sldId id="2223" r:id="rId22"/>
    <p:sldId id="2180" r:id="rId23"/>
    <p:sldId id="263" r:id="rId24"/>
    <p:sldId id="264" r:id="rId25"/>
    <p:sldId id="2022" r:id="rId26"/>
    <p:sldId id="850" r:id="rId27"/>
    <p:sldId id="883" r:id="rId28"/>
    <p:sldId id="884" r:id="rId29"/>
    <p:sldId id="882" r:id="rId30"/>
    <p:sldId id="266" r:id="rId31"/>
    <p:sldId id="2131" r:id="rId32"/>
    <p:sldId id="2224" r:id="rId33"/>
    <p:sldId id="2229" r:id="rId34"/>
    <p:sldId id="2231" r:id="rId35"/>
    <p:sldId id="275" r:id="rId36"/>
    <p:sldId id="1129" r:id="rId37"/>
    <p:sldId id="1139" r:id="rId38"/>
    <p:sldId id="1215" r:id="rId39"/>
    <p:sldId id="1224" r:id="rId40"/>
    <p:sldId id="1172" r:id="rId41"/>
    <p:sldId id="1401" r:id="rId42"/>
    <p:sldId id="2093" r:id="rId43"/>
    <p:sldId id="2090" r:id="rId44"/>
    <p:sldId id="286" r:id="rId45"/>
    <p:sldId id="287" r:id="rId4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57" userDrawn="1">
          <p15:clr>
            <a:srgbClr val="A4A3A4"/>
          </p15:clr>
        </p15:guide>
        <p15:guide id="2" pos="6607" userDrawn="1">
          <p15:clr>
            <a:srgbClr val="A4A3A4"/>
          </p15:clr>
        </p15:guide>
        <p15:guide id="3" pos="1073" userDrawn="1">
          <p15:clr>
            <a:srgbClr val="A4A3A4"/>
          </p15:clr>
        </p15:guide>
        <p15:guide id="4" orient="horz" pos="663" userDrawn="1">
          <p15:clr>
            <a:srgbClr val="A4A3A4"/>
          </p15:clr>
        </p15:guide>
        <p15:guide id="5" orient="horz" pos="232" userDrawn="1">
          <p15:clr>
            <a:srgbClr val="A4A3A4"/>
          </p15:clr>
        </p15:guide>
        <p15:guide id="6" orient="horz" pos="40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9E9E"/>
    <a:srgbClr val="B79D9E"/>
    <a:srgbClr val="A8CE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90" y="672"/>
      </p:cViewPr>
      <p:guideLst>
        <p:guide orient="horz" pos="3657"/>
        <p:guide pos="6607"/>
        <p:guide pos="1073"/>
        <p:guide orient="horz" pos="663"/>
        <p:guide orient="horz" pos="232"/>
        <p:guide orient="horz" pos="40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A473B-1C1B-4AAA-81B8-D4D9A2665CA5}" type="datetimeFigureOut">
              <a:rPr lang="ko-KR" altLang="en-US" smtClean="0"/>
              <a:t>2025-07-05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2194A-FF9B-4986-B93D-A5C862DB070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8034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4EDC8660-BD33-5DC4-1619-B999AAFE64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>
            <a:extLst>
              <a:ext uri="{FF2B5EF4-FFF2-40B4-BE49-F238E27FC236}">
                <a16:creationId xmlns:a16="http://schemas.microsoft.com/office/drawing/2014/main" id="{1A8960FE-9E37-B21E-1751-8F0BE734C4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8:notes">
            <a:extLst>
              <a:ext uri="{FF2B5EF4-FFF2-40B4-BE49-F238E27FC236}">
                <a16:creationId xmlns:a16="http://schemas.microsoft.com/office/drawing/2014/main" id="{0D832EDA-A18A-BFD1-25E7-4F342C011A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045322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EFFE85D0-E4C1-5358-C6A0-EFB1220DF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25B5FCA5-F154-9966-4833-D43CB54966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12D8B992-C0D5-0DC1-848F-0A57D292CA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07978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EFFE85D0-E4C1-5358-C6A0-EFB1220DF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25B5FCA5-F154-9966-4833-D43CB54966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12D8B992-C0D5-0DC1-848F-0A57D292CA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876602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992022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EFFE85D0-E4C1-5358-C6A0-EFB1220DF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25B5FCA5-F154-9966-4833-D43CB54966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12D8B992-C0D5-0DC1-848F-0A57D292CA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042067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EFFE85D0-E4C1-5358-C6A0-EFB1220DF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25B5FCA5-F154-9966-4833-D43CB54966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12D8B992-C0D5-0DC1-848F-0A57D292CA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54119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EFFE85D0-E4C1-5358-C6A0-EFB1220DF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25B5FCA5-F154-9966-4833-D43CB54966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12D8B992-C0D5-0DC1-848F-0A57D292CA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351888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B7E5E7E3-A1B3-23B7-D777-1AFDC52B1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>
            <a:extLst>
              <a:ext uri="{FF2B5EF4-FFF2-40B4-BE49-F238E27FC236}">
                <a16:creationId xmlns:a16="http://schemas.microsoft.com/office/drawing/2014/main" id="{201247B7-3E1C-1F83-A1A5-50462A4D45A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8:notes">
            <a:extLst>
              <a:ext uri="{FF2B5EF4-FFF2-40B4-BE49-F238E27FC236}">
                <a16:creationId xmlns:a16="http://schemas.microsoft.com/office/drawing/2014/main" id="{2760ABE9-5193-2581-E931-A4C95243633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09135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4D881671-11AE-9FA7-E2DA-4A502D31B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A0C9FCF8-6632-48A7-2819-511EE20664B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E29D7D98-6CFC-6563-1519-E18C4C2ACF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4184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>
          <a:extLst>
            <a:ext uri="{FF2B5EF4-FFF2-40B4-BE49-F238E27FC236}">
              <a16:creationId xmlns:a16="http://schemas.microsoft.com/office/drawing/2014/main" id="{13D2D9A1-3B19-9FDE-F0CC-C2153B1B4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>
            <a:extLst>
              <a:ext uri="{FF2B5EF4-FFF2-40B4-BE49-F238E27FC236}">
                <a16:creationId xmlns:a16="http://schemas.microsoft.com/office/drawing/2014/main" id="{410829BD-58D2-A00E-004C-DE1FFBEC84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>
            <a:extLst>
              <a:ext uri="{FF2B5EF4-FFF2-40B4-BE49-F238E27FC236}">
                <a16:creationId xmlns:a16="http://schemas.microsoft.com/office/drawing/2014/main" id="{DB449974-6D10-AE50-4B37-8EEB24B815B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436916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5740177B-C59F-C285-53D2-C2460333A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>
            <a:extLst>
              <a:ext uri="{FF2B5EF4-FFF2-40B4-BE49-F238E27FC236}">
                <a16:creationId xmlns:a16="http://schemas.microsoft.com/office/drawing/2014/main" id="{5F838F88-635C-6DDB-56E1-62D3FFF901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8:notes">
            <a:extLst>
              <a:ext uri="{FF2B5EF4-FFF2-40B4-BE49-F238E27FC236}">
                <a16:creationId xmlns:a16="http://schemas.microsoft.com/office/drawing/2014/main" id="{3CC5FED5-7475-1754-C244-3544784CA6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47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52B0DAF1-40EC-FBB3-C139-2BB34DEE3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A4F96469-4053-BB49-BB29-FE5DD4C80B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2125E788-A8AD-A206-DB9B-931D2C0D76D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74040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>
          <a:extLst>
            <a:ext uri="{FF2B5EF4-FFF2-40B4-BE49-F238E27FC236}">
              <a16:creationId xmlns:a16="http://schemas.microsoft.com/office/drawing/2014/main" id="{EF827140-C5CE-40DF-8DA2-728117030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>
            <a:extLst>
              <a:ext uri="{FF2B5EF4-FFF2-40B4-BE49-F238E27FC236}">
                <a16:creationId xmlns:a16="http://schemas.microsoft.com/office/drawing/2014/main" id="{F922512F-9D85-4C8A-8AF0-33CD814C0A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>
            <a:extLst>
              <a:ext uri="{FF2B5EF4-FFF2-40B4-BE49-F238E27FC236}">
                <a16:creationId xmlns:a16="http://schemas.microsoft.com/office/drawing/2014/main" id="{69CD5693-EE0C-3DE4-E4CB-C3F3099F2D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435649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>
          <a:extLst>
            <a:ext uri="{FF2B5EF4-FFF2-40B4-BE49-F238E27FC236}">
              <a16:creationId xmlns:a16="http://schemas.microsoft.com/office/drawing/2014/main" id="{13D2D9A1-3B19-9FDE-F0CC-C2153B1B4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>
            <a:extLst>
              <a:ext uri="{FF2B5EF4-FFF2-40B4-BE49-F238E27FC236}">
                <a16:creationId xmlns:a16="http://schemas.microsoft.com/office/drawing/2014/main" id="{410829BD-58D2-A00E-004C-DE1FFBEC84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>
            <a:extLst>
              <a:ext uri="{FF2B5EF4-FFF2-40B4-BE49-F238E27FC236}">
                <a16:creationId xmlns:a16="http://schemas.microsoft.com/office/drawing/2014/main" id="{DB449974-6D10-AE50-4B37-8EEB24B815B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600618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>
          <a:extLst>
            <a:ext uri="{FF2B5EF4-FFF2-40B4-BE49-F238E27FC236}">
              <a16:creationId xmlns:a16="http://schemas.microsoft.com/office/drawing/2014/main" id="{13D2D9A1-3B19-9FDE-F0CC-C2153B1B4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>
            <a:extLst>
              <a:ext uri="{FF2B5EF4-FFF2-40B4-BE49-F238E27FC236}">
                <a16:creationId xmlns:a16="http://schemas.microsoft.com/office/drawing/2014/main" id="{410829BD-58D2-A00E-004C-DE1FFBEC84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>
            <a:extLst>
              <a:ext uri="{FF2B5EF4-FFF2-40B4-BE49-F238E27FC236}">
                <a16:creationId xmlns:a16="http://schemas.microsoft.com/office/drawing/2014/main" id="{DB449974-6D10-AE50-4B37-8EEB24B815B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94169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EFFE85D0-E4C1-5358-C6A0-EFB1220DF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25B5FCA5-F154-9966-4833-D43CB54966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12D8B992-C0D5-0DC1-848F-0A57D292CA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77949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81AE0C41-19C5-5168-C467-CA4DCCA2C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501576DA-FD9A-CBB1-D851-3F095ACE91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3FB78135-C501-F1B3-F244-62AE856B566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02945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70816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D9301ED-D689-4AD2-8F32-D5389C4102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27659B4-26C4-4F1C-B6D6-45DFE177AF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21AE2F1-5DB7-4785-BB2B-4C4F10050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2025-07-05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60E1AB-71DF-4B39-B0B5-8EF03574E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DE34461-8F33-40EF-8E5D-2998D35CD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623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1A75899-BE4C-43DB-AC40-D250C5F96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E872AF6-C241-4771-8A81-27958B3BE3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7232EA-F29C-4287-8209-AB34B86CC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2025-07-05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BAAB5E5-BABE-4853-900B-92F672096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0A5BA39-FE6A-41DD-B173-70A639B5D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5962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B8C0897-30C8-4702-95DA-6E387432A5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E3E1695-0691-4799-9D68-BA193FBC5E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F3B495C-6A68-4B34-9FE8-D64F19767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2025-07-05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8B4E9EF-F11F-44CD-AF61-2B3F66CBF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A74B80B-5DF9-4133-8701-15C4B5CDE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9324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15E76D-C9E0-4072-9D0D-1B2EA6E5E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862F0C7-E3DA-4958-A228-FF24F24AF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CBFD793-026C-4D1A-A4D1-5AF454BAB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202EA-4545-4584-A83A-29AC0673D59B}" type="datetimeFigureOut">
              <a:rPr lang="ko-KR" altLang="en-US" smtClean="0"/>
              <a:t>2025-07-05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796F2B7-9E27-4371-8CEE-B66CFD4E0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FE5919-0050-4900-91B5-BC8F34991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F5F-839D-4DF2-B2E2-1F40029F3B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4347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8358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81B54C-D8C7-49CA-8428-2CBEAF50E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2735747-C854-4A74-A9E5-4F8A24037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555B35A-4BA2-4B72-86E8-3FD74B7C8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2025-07-05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2AB9E7-033F-454F-AE27-AB6E64B0B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2DD7B82-A76D-418F-BA18-632583ED1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1510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5928D0A-1ACC-4912-AA6A-E2E318B50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40317F0-ACBF-469D-B7F1-DB7EFF2ED4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61210C4-B58B-4FF8-A07A-4A675BA9E0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87CBAD9-DCB0-4978-ABBA-BC41902D1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2025-07-05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563BA79-E93A-40D3-857A-86144693C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517D6A6-C9F6-476F-ACAA-73C3EE0EA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6222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7B56F1C-7323-4345-B9A7-B6C55DDF2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26BF3A8-78DA-4EB9-B145-1C25D7737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B357173-BA68-43EC-8516-9B4FECB2B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0748476-A371-4822-A4C6-E59665F85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C951ADE-3715-453D-B48C-3621E484A1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E6626EC-A864-4E30-8F65-5A545AD07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2025-07-05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E67CB4FA-0401-40D0-85C3-0F533DAB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365BF1A-3C19-4807-921A-84AB185AD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4795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D0115D-FD4D-4B33-8BDB-DC4D6B167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67CDB5F-C857-484B-9722-44769C107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2025-07-05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676B4BF-512A-4F69-9C66-5CDFB3EB7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D273703-5537-4B9F-A3B0-C8E16E2AB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7269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147B13C-6B91-45CC-B6C8-5B23B76AB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2025-07-05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B64AEB4-E25B-4DF2-9F6E-1E1FA1073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B16BE08-F7FD-4922-A1BC-6E82B00B4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0012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FAF592A-AA3A-4726-A5C9-65E751CE2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BDB0DFE-C130-4F89-B30C-B80D5CDD6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81C3D45-358C-46E1-8006-A4C6A17311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4D4DB7C-F88E-4647-8197-00FC643AD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2025-07-05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3DBEA53-28EA-4D43-828A-AF4F15A2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0BC2935-A252-422D-941C-75E729C5E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16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14AE1B-C8A9-4CDE-97AA-ECA9C22C0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574528A9-CFC0-4620-8CA1-CF63B378DF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D4B226F-C1FE-4B0D-BB7C-2C21C673E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0A4098F-744D-467E-A31A-AC05E048D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2025-07-05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9A3F8D4-7E56-4CAF-B61D-96D54D288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95A0EFF-5792-4070-96FF-A1BB0C43F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5874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B759686-F0A4-40EA-9688-9378F1476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CE599E5-ABB5-4A1C-BB3B-DD85D28B04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A303B13-5B26-444A-96AB-925D26C18D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5281C-C2F1-468A-ACFE-06D43963E027}" type="datetimeFigureOut">
              <a:rPr lang="ko-KR" altLang="en-US" smtClean="0"/>
              <a:t>2025-07-05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59FE1A4-049A-431A-86A5-5F04413A51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4962C61-2653-47B9-BE33-8DAEA448CB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5060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microsoft.com/office/2007/relationships/hdphoto" Target="../media/hdphoto3.wdp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microsoft.com/office/2007/relationships/hdphoto" Target="../media/hdphoto4.wdp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microsoft.com/office/2007/relationships/hdphoto" Target="../media/hdphoto2.wdp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microsoft.com/office/2007/relationships/hdphoto" Target="../media/hdphoto7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D01A8396-F82A-43E1-B8F7-37CB96F8BAA1}"/>
              </a:ext>
            </a:extLst>
          </p:cNvPr>
          <p:cNvSpPr/>
          <p:nvPr/>
        </p:nvSpPr>
        <p:spPr>
          <a:xfrm>
            <a:off x="1626420" y="975555"/>
            <a:ext cx="6697773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ko-KR" altLang="en-US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아버지께 참되게 예배하는 자들은 </a:t>
            </a:r>
            <a:br>
              <a:rPr kumimoji="0" lang="en-US" altLang="ko-KR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kumimoji="0" lang="ko-KR" altLang="en-US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영과 진리로 예배할 때가 </a:t>
            </a:r>
            <a:r>
              <a:rPr kumimoji="0" lang="ko-KR" altLang="en-US" sz="28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오나니</a:t>
            </a:r>
            <a:r>
              <a:rPr kumimoji="0" lang="ko-KR" altLang="en-US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곧 이때라 </a:t>
            </a:r>
            <a:br>
              <a:rPr kumimoji="0" lang="en-US" altLang="ko-KR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kumimoji="0" lang="ko-KR" altLang="en-US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아버지께서는 자기에게 </a:t>
            </a:r>
            <a:br>
              <a:rPr kumimoji="0" lang="en-US" altLang="ko-KR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kumimoji="0" lang="ko-KR" altLang="en-US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이렇게 예배하는 자들을 </a:t>
            </a:r>
            <a:r>
              <a:rPr kumimoji="0" lang="ko-KR" altLang="en-US" sz="28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찾으시느니라</a:t>
            </a:r>
            <a:endParaRPr kumimoji="0" lang="en-US" altLang="ko-KR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  <a:p>
            <a:r>
              <a:rPr kumimoji="0" lang="en-US" altLang="ko-KR" spc="-150" dirty="0">
                <a:solidFill>
                  <a:schemeClr val="bg1">
                    <a:lumMod val="8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[</a:t>
            </a:r>
            <a:r>
              <a:rPr kumimoji="0" lang="ko-KR" altLang="en-US" spc="-150" dirty="0">
                <a:solidFill>
                  <a:schemeClr val="bg1">
                    <a:lumMod val="8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요 </a:t>
            </a:r>
            <a:r>
              <a:rPr kumimoji="0" lang="en-US" altLang="ko-KR" spc="-150" dirty="0">
                <a:solidFill>
                  <a:schemeClr val="bg1">
                    <a:lumMod val="8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4:23]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7617F7-CC28-4662-A021-3BB9ED726DAD}"/>
              </a:ext>
            </a:extLst>
          </p:cNvPr>
          <p:cNvSpPr txBox="1"/>
          <p:nvPr/>
        </p:nvSpPr>
        <p:spPr>
          <a:xfrm>
            <a:off x="1629603" y="3478694"/>
            <a:ext cx="416011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Yet a time is coming </a:t>
            </a:r>
            <a:b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</a:br>
            <a: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and has now come when the true worshipers </a:t>
            </a:r>
            <a:b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</a:br>
            <a: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will worship the Father in spirit and truth, </a:t>
            </a:r>
            <a:b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</a:br>
            <a: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for they are the kind of worshipers </a:t>
            </a:r>
            <a:b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</a:br>
            <a: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the Father seeks.</a:t>
            </a:r>
          </a:p>
          <a:p>
            <a:r>
              <a:rPr kumimoji="0" lang="en-US" altLang="ko-KR" sz="1400" b="1" spc="-150" dirty="0">
                <a:solidFill>
                  <a:schemeClr val="bg1">
                    <a:lumMod val="8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[John 4:23]</a:t>
            </a:r>
            <a:endParaRPr kumimoji="0" lang="ko-KR" altLang="en-US" sz="1400" b="1" spc="-150" dirty="0">
              <a:solidFill>
                <a:schemeClr val="bg1">
                  <a:lumMod val="85000"/>
                </a:schemeClr>
              </a:solidFill>
              <a:latin typeface="Adobe 명조 Std M" panose="02020600000000000000" pitchFamily="18" charset="-127"/>
              <a:ea typeface="Adobe 명조 Std M" panose="02020600000000000000" pitchFamily="18" charset="-127"/>
              <a:cs typeface="Times New Roman" pitchFamily="18" charset="0"/>
            </a:endParaRPr>
          </a:p>
          <a:p>
            <a:endParaRPr lang="ko-KR" altLang="en-US" sz="1600" spc="-150" dirty="0">
              <a:solidFill>
                <a:schemeClr val="bg1">
                  <a:lumMod val="95000"/>
                </a:schemeClr>
              </a:solidFill>
              <a:latin typeface="Adobe 명조 Std M" panose="02020600000000000000" pitchFamily="18" charset="-127"/>
              <a:ea typeface="Adobe 명조 Std M" panose="02020600000000000000" pitchFamily="18" charset="-127"/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6BF96C75-5B60-4014-A1DA-06B20507BD7C}"/>
              </a:ext>
            </a:extLst>
          </p:cNvPr>
          <p:cNvCxnSpPr/>
          <p:nvPr/>
        </p:nvCxnSpPr>
        <p:spPr>
          <a:xfrm>
            <a:off x="1709115" y="3448874"/>
            <a:ext cx="3946249" cy="0"/>
          </a:xfrm>
          <a:prstGeom prst="line">
            <a:avLst/>
          </a:prstGeom>
          <a:ln w="158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http://cfile232.uf.daum.net/image/227C57395408820E0A1F94">
            <a:extLst>
              <a:ext uri="{FF2B5EF4-FFF2-40B4-BE49-F238E27FC236}">
                <a16:creationId xmlns:a16="http://schemas.microsoft.com/office/drawing/2014/main" id="{DEB62763-8EB1-4B0D-A2A8-1AD715B743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2223" b="95803" l="59852" r="95539"/>
                    </a14:imgEffect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2325" t="58025" r="6596"/>
          <a:stretch/>
        </p:blipFill>
        <p:spPr bwMode="auto">
          <a:xfrm>
            <a:off x="8683901" y="3210335"/>
            <a:ext cx="1928191" cy="28797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72562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247522EC-388C-0950-AF40-87542C56A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92986E66-D1F6-DFC2-97BA-23D77F5E22A1}"/>
              </a:ext>
            </a:extLst>
          </p:cNvPr>
          <p:cNvSpPr txBox="1"/>
          <p:nvPr/>
        </p:nvSpPr>
        <p:spPr>
          <a:xfrm>
            <a:off x="1003365" y="1490048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주님을 크게 보는 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믿음가지고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세상에 나타내리라 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놀라운 주의 사랑을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89643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3DF52C9C-BE69-56C7-5FF1-73C62E386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0EB1C96E-5867-2737-E315-06887512260A}"/>
              </a:ext>
            </a:extLst>
          </p:cNvPr>
          <p:cNvSpPr txBox="1"/>
          <p:nvPr/>
        </p:nvSpPr>
        <p:spPr>
          <a:xfrm>
            <a:off x="1003365" y="1490048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주의 꿈을 안고 일어나리라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선한 능력으로 일어나리라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 땅의 부흥과 회복은 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바로 나로부터 시작되리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14613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/>
          <p:cNvSpPr/>
          <p:nvPr/>
        </p:nvSpPr>
        <p:spPr>
          <a:xfrm>
            <a:off x="0" y="-5570"/>
            <a:ext cx="395536" cy="36004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29" name="Google Shape;129;p8"/>
          <p:cNvSpPr txBox="1"/>
          <p:nvPr/>
        </p:nvSpPr>
        <p:spPr>
          <a:xfrm>
            <a:off x="594827" y="-31960"/>
            <a:ext cx="6097554" cy="61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다시 한번</a:t>
            </a:r>
            <a:endParaRPr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8"/>
          <p:cNvSpPr txBox="1"/>
          <p:nvPr/>
        </p:nvSpPr>
        <p:spPr>
          <a:xfrm>
            <a:off x="1045984" y="1074529"/>
            <a:ext cx="980443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오 놀라우신 사랑으로 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내게 찾아온 생명의 빛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나를 붙잡는 실패의 자리 딛고 일어나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구원의 주를 외치리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1538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247522EC-388C-0950-AF40-87542C56A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92986E66-D1F6-DFC2-97BA-23D77F5E22A1}"/>
              </a:ext>
            </a:extLst>
          </p:cNvPr>
          <p:cNvSpPr txBox="1"/>
          <p:nvPr/>
        </p:nvSpPr>
        <p:spPr>
          <a:xfrm>
            <a:off x="1003365" y="1490048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다시 한 번 외쳐 부르니 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예수여 나를 돌아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보소서</a:t>
            </a:r>
            <a:endParaRPr lang="ko-KR" altLang="en-US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어둠 속에서도 빛을 비추시는 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예수만이 내 소망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7092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247522EC-388C-0950-AF40-87542C56A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92986E66-D1F6-DFC2-97BA-23D77F5E22A1}"/>
              </a:ext>
            </a:extLst>
          </p:cNvPr>
          <p:cNvSpPr txBox="1"/>
          <p:nvPr/>
        </p:nvSpPr>
        <p:spPr>
          <a:xfrm>
            <a:off x="1003365" y="1490048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다시 한 번 내 삶 드리니 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예수여 내 손 잡아 주소서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폭풍 속에서도 주가 붙드시니 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예수만이 내 생명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69816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"/>
          <p:cNvSpPr txBox="1"/>
          <p:nvPr/>
        </p:nvSpPr>
        <p:spPr>
          <a:xfrm>
            <a:off x="1045984" y="1074529"/>
            <a:ext cx="980443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오 놀라우신 사랑으로 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내게 찾아온 위로의 빛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나를 누르던 세상의 말들 떨쳐 버리고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구원의 주를 외치리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623366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247522EC-388C-0950-AF40-87542C56A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92986E66-D1F6-DFC2-97BA-23D77F5E22A1}"/>
              </a:ext>
            </a:extLst>
          </p:cNvPr>
          <p:cNvSpPr txBox="1"/>
          <p:nvPr/>
        </p:nvSpPr>
        <p:spPr>
          <a:xfrm>
            <a:off x="1003365" y="1490048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다시 한 번 외쳐 부르니 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예수여 나를 돌아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보소서</a:t>
            </a:r>
            <a:endParaRPr lang="ko-KR" altLang="en-US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어둠 속에서도 빛을 비추시는 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예수만이 내 소망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08272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247522EC-388C-0950-AF40-87542C56A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92986E66-D1F6-DFC2-97BA-23D77F5E22A1}"/>
              </a:ext>
            </a:extLst>
          </p:cNvPr>
          <p:cNvSpPr txBox="1"/>
          <p:nvPr/>
        </p:nvSpPr>
        <p:spPr>
          <a:xfrm>
            <a:off x="1003365" y="1490048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다시 한 번 내 삶 드리니 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예수여 내 손 잡아 주소서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폭풍 속에서도 주가 붙드시니 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예수만이 내 생명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735729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247522EC-388C-0950-AF40-87542C56A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92986E66-D1F6-DFC2-97BA-23D77F5E22A1}"/>
              </a:ext>
            </a:extLst>
          </p:cNvPr>
          <p:cNvSpPr txBox="1"/>
          <p:nvPr/>
        </p:nvSpPr>
        <p:spPr>
          <a:xfrm>
            <a:off x="1003365" y="1490048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영원한 사랑 예수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영원한 은혜 예수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영원한 사랑 예수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영원한 은혜 예수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963970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5"/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45" name="Google Shape;245;p25"/>
          <p:cNvSpPr txBox="1"/>
          <p:nvPr/>
        </p:nvSpPr>
        <p:spPr>
          <a:xfrm>
            <a:off x="2037522" y="1052513"/>
            <a:ext cx="154387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ea typeface="KoPub돋움체 Bold" panose="02020603020101020101" pitchFamily="18" charset="-127"/>
                <a:sym typeface="Arial"/>
              </a:rPr>
              <a:t>기도</a:t>
            </a:r>
            <a:endParaRPr sz="3600" spc="-150" dirty="0">
              <a:solidFill>
                <a:schemeClr val="bg1">
                  <a:lumMod val="95000"/>
                </a:schemeClr>
              </a:solidFill>
              <a:ea typeface="KoPub돋움체 Bold" panose="02020603020101020101" pitchFamily="18" charset="-127"/>
            </a:endParaRPr>
          </a:p>
        </p:txBody>
      </p:sp>
      <p:sp>
        <p:nvSpPr>
          <p:cNvPr id="246" name="Google Shape;246;p25"/>
          <p:cNvSpPr txBox="1"/>
          <p:nvPr/>
        </p:nvSpPr>
        <p:spPr>
          <a:xfrm>
            <a:off x="2037522" y="1629271"/>
            <a:ext cx="106670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1800">
                <a:solidFill>
                  <a:srgbClr val="D8D8D8"/>
                </a:solidFill>
                <a:latin typeface="Malgun Gothic"/>
                <a:ea typeface="Malgun Gothic"/>
                <a:cs typeface="Malgun Gothic"/>
                <a:sym typeface="Malgun Gothic"/>
              </a:rPr>
              <a:t>Prayer</a:t>
            </a:r>
            <a:endParaRPr sz="1800">
              <a:solidFill>
                <a:srgbClr val="D8D8D8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247" name="Google Shape;247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69879" y="4486754"/>
            <a:ext cx="1318734" cy="1318734"/>
          </a:xfrm>
          <a:prstGeom prst="rect">
            <a:avLst/>
          </a:prstGeom>
          <a:noFill/>
          <a:ln>
            <a:noFill/>
          </a:ln>
        </p:spPr>
      </p:pic>
      <p:sp>
        <p:nvSpPr>
          <p:cNvPr id="248" name="Google Shape;248;p25"/>
          <p:cNvSpPr txBox="1"/>
          <p:nvPr/>
        </p:nvSpPr>
        <p:spPr>
          <a:xfrm>
            <a:off x="4150617" y="2967335"/>
            <a:ext cx="3890809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  <a:sym typeface="Arial"/>
              </a:rPr>
              <a:t>이미향</a:t>
            </a: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  <a:sym typeface="Arial"/>
              </a:rPr>
              <a:t> 집사</a:t>
            </a:r>
            <a:endParaRPr sz="5400" dirty="0">
              <a:solidFill>
                <a:schemeClr val="bg1">
                  <a:lumMod val="95000"/>
                </a:schemeClr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221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예배의 부름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380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Call to Worship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4358184" y="2967335"/>
            <a:ext cx="38908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박상도</a:t>
            </a: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목사</a:t>
            </a:r>
          </a:p>
        </p:txBody>
      </p:sp>
      <p:pic>
        <p:nvPicPr>
          <p:cNvPr id="1028" name="Picture 4" descr="Choir, Gospel, People, Group, Standing">
            <a:extLst>
              <a:ext uri="{FF2B5EF4-FFF2-40B4-BE49-F238E27FC236}">
                <a16:creationId xmlns:a16="http://schemas.microsoft.com/office/drawing/2014/main" id="{BB7C0F42-FD6F-479B-8D89-F1FA26619F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rgbClr val="70AD47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000" b="96471" l="8735" r="92470">
                        <a14:foregroundMark x1="28916" y1="32647" x2="35542" y2="8235"/>
                        <a14:foregroundMark x1="45181" y1="25000" x2="46687" y2="14412"/>
                        <a14:foregroundMark x1="46687" y1="14412" x2="51205" y2="7647"/>
                        <a14:foregroundMark x1="64759" y1="19412" x2="70783" y2="22059"/>
                        <a14:foregroundMark x1="74096" y1="17941" x2="80422" y2="36471"/>
                        <a14:foregroundMark x1="76807" y1="15588" x2="85542" y2="9706"/>
                        <a14:foregroundMark x1="85542" y1="9706" x2="85542" y2="8235"/>
                        <a14:foregroundMark x1="71386" y1="9412" x2="70783" y2="13529"/>
                        <a14:foregroundMark x1="81325" y1="27353" x2="81325" y2="24706"/>
                        <a14:foregroundMark x1="57229" y1="5000" x2="59639" y2="7941"/>
                        <a14:foregroundMark x1="55723" y1="12353" x2="54819" y2="16176"/>
                        <a14:foregroundMark x1="26506" y1="21471" x2="26807" y2="25588"/>
                        <a14:foregroundMark x1="21084" y1="41471" x2="22590" y2="46471"/>
                        <a14:foregroundMark x1="35542" y1="41765" x2="38253" y2="46176"/>
                        <a14:foregroundMark x1="58735" y1="46471" x2="58434" y2="40882"/>
                        <a14:foregroundMark x1="76807" y1="48529" x2="76205" y2="43235"/>
                        <a14:foregroundMark x1="88253" y1="40882" x2="92470" y2="37353"/>
                        <a14:foregroundMark x1="9036" y1="36176" x2="11446" y2="39118"/>
                        <a14:foregroundMark x1="25904" y1="92353" x2="26506" y2="95882"/>
                        <a14:foregroundMark x1="34940" y1="96471" x2="37952" y2="96471"/>
                        <a14:foregroundMark x1="16566" y1="96176" x2="17771" y2="961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0044" y="4691879"/>
            <a:ext cx="1087407" cy="11136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791960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6"/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54" name="Google Shape;254;p26"/>
          <p:cNvSpPr txBox="1"/>
          <p:nvPr/>
        </p:nvSpPr>
        <p:spPr>
          <a:xfrm>
            <a:off x="2037522" y="1052513"/>
            <a:ext cx="3890809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ea typeface="KoPub돋움체 Bold" panose="02020603020101020101" pitchFamily="18" charset="-127"/>
                <a:sym typeface="Arial"/>
              </a:rPr>
              <a:t>봉헌 </a:t>
            </a:r>
            <a:r>
              <a:rPr lang="en-US" altLang="ko-KR" sz="3600" spc="-150" dirty="0">
                <a:solidFill>
                  <a:schemeClr val="bg1">
                    <a:lumMod val="95000"/>
                  </a:schemeClr>
                </a:solidFill>
                <a:ea typeface="KoPub돋움체 Bold" panose="02020603020101020101" pitchFamily="18" charset="-127"/>
                <a:sym typeface="Arial"/>
              </a:rPr>
              <a:t>&amp; </a:t>
            </a:r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ea typeface="KoPub돋움체 Bold" panose="02020603020101020101" pitchFamily="18" charset="-127"/>
                <a:sym typeface="Arial"/>
              </a:rPr>
              <a:t>특송</a:t>
            </a:r>
            <a:endParaRPr sz="3600" spc="-150" dirty="0">
              <a:solidFill>
                <a:schemeClr val="bg1">
                  <a:lumMod val="95000"/>
                </a:schemeClr>
              </a:solidFill>
              <a:ea typeface="KoPub돋움체 Bold" panose="02020603020101020101" pitchFamily="18" charset="-127"/>
              <a:sym typeface="Arial"/>
            </a:endParaRPr>
          </a:p>
        </p:txBody>
      </p:sp>
      <p:sp>
        <p:nvSpPr>
          <p:cNvPr id="255" name="Google Shape;255;p26"/>
          <p:cNvSpPr txBox="1"/>
          <p:nvPr/>
        </p:nvSpPr>
        <p:spPr>
          <a:xfrm>
            <a:off x="2037522" y="1629271"/>
            <a:ext cx="312547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1800">
                <a:solidFill>
                  <a:srgbClr val="D8D8D8"/>
                </a:solidFill>
                <a:latin typeface="Malgun Gothic"/>
                <a:ea typeface="Malgun Gothic"/>
                <a:cs typeface="Malgun Gothic"/>
                <a:sym typeface="Malgun Gothic"/>
              </a:rPr>
              <a:t>Offering &amp; Offertory</a:t>
            </a:r>
            <a:endParaRPr sz="1800">
              <a:solidFill>
                <a:srgbClr val="D8D8D8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257" name="Google Shape;257;p26" descr="Choir, Gospel, People, Group, Standi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20044" y="4691879"/>
            <a:ext cx="1087407" cy="111360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19AE59-D209-082A-0FE5-DEE32D8C7CC4}"/>
              </a:ext>
            </a:extLst>
          </p:cNvPr>
          <p:cNvSpPr txBox="1"/>
          <p:nvPr/>
        </p:nvSpPr>
        <p:spPr>
          <a:xfrm>
            <a:off x="4358233" y="2937553"/>
            <a:ext cx="34756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목마른 사슴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E4DA9C93-AD47-99D8-E7CD-32B092D0C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>
            <a:extLst>
              <a:ext uri="{FF2B5EF4-FFF2-40B4-BE49-F238E27FC236}">
                <a16:creationId xmlns:a16="http://schemas.microsoft.com/office/drawing/2014/main" id="{3E0D22E7-584A-E0F4-296A-7E749C6AF115}"/>
              </a:ext>
            </a:extLst>
          </p:cNvPr>
          <p:cNvSpPr/>
          <p:nvPr/>
        </p:nvSpPr>
        <p:spPr>
          <a:xfrm>
            <a:off x="0" y="-5570"/>
            <a:ext cx="395536" cy="36004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29" name="Google Shape;129;p8">
            <a:extLst>
              <a:ext uri="{FF2B5EF4-FFF2-40B4-BE49-F238E27FC236}">
                <a16:creationId xmlns:a16="http://schemas.microsoft.com/office/drawing/2014/main" id="{5D8DA969-9049-8C57-6C58-8EEA8314CD45}"/>
              </a:ext>
            </a:extLst>
          </p:cNvPr>
          <p:cNvSpPr txBox="1"/>
          <p:nvPr/>
        </p:nvSpPr>
        <p:spPr>
          <a:xfrm>
            <a:off x="594827" y="-31960"/>
            <a:ext cx="6097554" cy="61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내 이름 아시죠</a:t>
            </a:r>
            <a:endParaRPr lang="en-GB" altLang="ko-KR"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8">
            <a:extLst>
              <a:ext uri="{FF2B5EF4-FFF2-40B4-BE49-F238E27FC236}">
                <a16:creationId xmlns:a16="http://schemas.microsoft.com/office/drawing/2014/main" id="{3127F00D-9B3B-EC1B-BD0A-D576DCE2A979}"/>
              </a:ext>
            </a:extLst>
          </p:cNvPr>
          <p:cNvSpPr txBox="1"/>
          <p:nvPr/>
        </p:nvSpPr>
        <p:spPr>
          <a:xfrm>
            <a:off x="1045984" y="1536194"/>
            <a:ext cx="980443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나를 지으신 주님 내 안에 계셔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처음부터 내 삶은 그의 손에 있었죠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 이름 아시죠 내 모든 생각도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 흐르는 눈물 그가 닦아 주셨죠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33983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A599BF22-549B-DAA7-8B44-618B6AFBE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5ACFFA96-E21D-9866-1E99-335ECA3FB1F9}"/>
              </a:ext>
            </a:extLst>
          </p:cNvPr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그는 내 아버지 난 그의 소유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내가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어딜</a:t>
            </a: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 가든지 날 떠나지 않죠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 이름 아시죠 내 모든 생각도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아바라 부를 때 그가 들으시죠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259332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17171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봉헌기도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758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Prayer of Offering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4358184" y="2967335"/>
            <a:ext cx="34756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박상도</a:t>
            </a: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목사</a:t>
            </a: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C4ADADC9-D0F5-4673-9E59-43750E3460E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rgbClr val="70AD47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471" b="99706" l="2647" r="98824">
                        <a14:foregroundMark x1="23824" y1="72353" x2="21765" y2="78824"/>
                        <a14:foregroundMark x1="34706" y1="65294" x2="35588" y2="68529"/>
                        <a14:foregroundMark x1="24706" y1="68235" x2="17941" y2="82353"/>
                        <a14:foregroundMark x1="17941" y1="82353" x2="17941" y2="82353"/>
                        <a14:foregroundMark x1="7941" y1="95882" x2="79118" y2="99706"/>
                        <a14:foregroundMark x1="79118" y1="99706" x2="91765" y2="97059"/>
                        <a14:foregroundMark x1="98529" y1="96176" x2="98824" y2="99118"/>
                        <a14:foregroundMark x1="2941" y1="95882" x2="2941" y2="98529"/>
                        <a14:foregroundMark x1="77647" y1="6471" x2="77353" y2="9118"/>
                        <a14:backgroundMark x1="21765" y1="11176" x2="32059" y2="27647"/>
                        <a14:backgroundMark x1="19706" y1="20882" x2="41176" y2="4205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69879" y="4486754"/>
            <a:ext cx="1318734" cy="1318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4079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950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광고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241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Announcement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4358184" y="2967335"/>
            <a:ext cx="34756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박상도</a:t>
            </a: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목사</a:t>
            </a: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4B2E8E32-7EED-4831-8E0F-028F884E75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529" b="93235" l="10000" r="90000">
                        <a14:foregroundMark x1="23824" y1="93529" x2="23824" y2="91176"/>
                        <a14:foregroundMark x1="61618" y1="8529" x2="61471" y2="10588"/>
                        <a14:foregroundMark x1="67647" y1="10294" x2="74853" y2="14706"/>
                        <a14:foregroundMark x1="74853" y1="14706" x2="79559" y2="24118"/>
                        <a14:foregroundMark x1="68088" y1="24706" x2="75000" y2="33235"/>
                        <a14:foregroundMark x1="75000" y1="33235" x2="76618" y2="43824"/>
                        <a14:foregroundMark x1="66618" y1="41471" x2="67059" y2="49706"/>
                      </a14:backgroundRemoval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8355836" y="4570980"/>
            <a:ext cx="2469016" cy="123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396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950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광고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241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Announcement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4CDD20-02A1-447D-B08C-6DA3AD475962}"/>
              </a:ext>
            </a:extLst>
          </p:cNvPr>
          <p:cNvSpPr txBox="1"/>
          <p:nvPr/>
        </p:nvSpPr>
        <p:spPr>
          <a:xfrm>
            <a:off x="5471661" y="1977139"/>
            <a:ext cx="5016951" cy="1387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442913" algn="l"/>
              </a:tabLst>
            </a:pPr>
            <a:r>
              <a:rPr lang="ko-KR" altLang="en-US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환영 </a:t>
            </a:r>
            <a:r>
              <a:rPr lang="en-US" altLang="ko-KR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::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교회에 처음 나오신 분들을 주님의 이름으로 환영합니다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.</a:t>
            </a: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442913" algn="l"/>
              </a:tabLst>
            </a:pPr>
            <a:r>
              <a:rPr lang="ko-KR" altLang="en-US" sz="2400" b="1" spc="-150" dirty="0" err="1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큐티</a:t>
            </a:r>
            <a:r>
              <a:rPr lang="ko-KR" altLang="en-US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en-US" altLang="ko-KR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::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24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큐티를</a:t>
            </a: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생활화 합시다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.</a:t>
            </a: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D7E92D83-070F-4DA1-B472-53B070CD4E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529" b="93235" l="10000" r="90000">
                        <a14:foregroundMark x1="23824" y1="93529" x2="23824" y2="91176"/>
                        <a14:foregroundMark x1="61618" y1="8529" x2="61471" y2="10588"/>
                        <a14:foregroundMark x1="67647" y1="10294" x2="74853" y2="14706"/>
                        <a14:foregroundMark x1="74853" y1="14706" x2="79559" y2="24118"/>
                        <a14:foregroundMark x1="68088" y1="24706" x2="75000" y2="33235"/>
                        <a14:foregroundMark x1="75000" y1="33235" x2="76618" y2="43824"/>
                        <a14:foregroundMark x1="66618" y1="41471" x2="67059" y2="49706"/>
                      </a14:backgroundRemoval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94319" y="4570980"/>
            <a:ext cx="2469016" cy="123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9621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376651"/>
            <a:ext cx="334134" cy="945252"/>
          </a:xfrm>
          <a:prstGeom prst="rect">
            <a:avLst/>
          </a:prstGeom>
          <a:solidFill>
            <a:srgbClr val="B79D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376651"/>
            <a:ext cx="92191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생일 </a:t>
            </a:r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축복송</a:t>
            </a:r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</a:t>
            </a:r>
            <a:r>
              <a:rPr lang="en-US" altLang="ko-KR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– </a:t>
            </a:r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임은미</a:t>
            </a:r>
            <a:r>
              <a:rPr lang="en-US" altLang="ko-KR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(8) </a:t>
            </a:r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임승현</a:t>
            </a:r>
            <a:r>
              <a:rPr lang="en-US" altLang="ko-KR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(16) </a:t>
            </a:r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명유민</a:t>
            </a:r>
            <a:r>
              <a:rPr lang="en-US" altLang="ko-KR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(20)</a:t>
            </a:r>
          </a:p>
          <a:p>
            <a:r>
              <a:rPr lang="en-US" altLang="ko-KR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                   </a:t>
            </a:r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김은기</a:t>
            </a:r>
            <a:r>
              <a:rPr lang="en-US" altLang="ko-KR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(21) </a:t>
            </a:r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그레이스</a:t>
            </a:r>
            <a:r>
              <a:rPr lang="en-US" altLang="ko-KR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(22)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953409"/>
            <a:ext cx="133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Blessing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DD371E-3D75-416B-AC2B-DCF5B4450B53}"/>
              </a:ext>
            </a:extLst>
          </p:cNvPr>
          <p:cNvSpPr txBox="1"/>
          <p:nvPr/>
        </p:nvSpPr>
        <p:spPr>
          <a:xfrm>
            <a:off x="1703388" y="2299845"/>
            <a:ext cx="7268336" cy="29898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당신은 사랑받기 위해 태어난 사람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당신의 삶속에서 그 사랑받고 있지요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당신은 사랑받기 위해 태어난 사람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당신의 삶속에서 그 사랑받고 있지요</a:t>
            </a:r>
          </a:p>
        </p:txBody>
      </p:sp>
    </p:spTree>
    <p:extLst>
      <p:ext uri="{BB962C8B-B14F-4D97-AF65-F5344CB8AC3E}">
        <p14:creationId xmlns:p14="http://schemas.microsoft.com/office/powerpoint/2010/main" val="29226654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376651"/>
            <a:ext cx="334134" cy="945252"/>
          </a:xfrm>
          <a:prstGeom prst="rect">
            <a:avLst/>
          </a:prstGeom>
          <a:solidFill>
            <a:srgbClr val="B79D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376651"/>
            <a:ext cx="221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생일 </a:t>
            </a:r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축복송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953409"/>
            <a:ext cx="133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Blessing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DD371E-3D75-416B-AC2B-DCF5B4450B53}"/>
              </a:ext>
            </a:extLst>
          </p:cNvPr>
          <p:cNvSpPr txBox="1"/>
          <p:nvPr/>
        </p:nvSpPr>
        <p:spPr>
          <a:xfrm>
            <a:off x="1703388" y="2299845"/>
            <a:ext cx="6833922" cy="29898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태초부터 시작된 하나님의 사랑은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우리의 만남을 통해 열매를 맺고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당신이 이세상에 존재함으로 인해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우리에게 얼마나 큰 기쁨이 되는지</a:t>
            </a:r>
          </a:p>
        </p:txBody>
      </p:sp>
    </p:spTree>
    <p:extLst>
      <p:ext uri="{BB962C8B-B14F-4D97-AF65-F5344CB8AC3E}">
        <p14:creationId xmlns:p14="http://schemas.microsoft.com/office/powerpoint/2010/main" val="33986344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376651"/>
            <a:ext cx="334134" cy="945252"/>
          </a:xfrm>
          <a:prstGeom prst="rect">
            <a:avLst/>
          </a:prstGeom>
          <a:solidFill>
            <a:srgbClr val="B79D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376651"/>
            <a:ext cx="221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생일 </a:t>
            </a:r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축복송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953409"/>
            <a:ext cx="133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Blessing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DD371E-3D75-416B-AC2B-DCF5B4450B53}"/>
              </a:ext>
            </a:extLst>
          </p:cNvPr>
          <p:cNvSpPr txBox="1"/>
          <p:nvPr/>
        </p:nvSpPr>
        <p:spPr>
          <a:xfrm>
            <a:off x="1703388" y="2299845"/>
            <a:ext cx="6696064" cy="29898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당신은 사랑받기 위해 태어난 사람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지금도 그 사랑 받고 있지요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당신은 사랑받기 위해 태어난 사람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지금도 그 사랑 받고 있지요</a:t>
            </a:r>
          </a:p>
        </p:txBody>
      </p:sp>
    </p:spTree>
    <p:extLst>
      <p:ext uri="{BB962C8B-B14F-4D97-AF65-F5344CB8AC3E}">
        <p14:creationId xmlns:p14="http://schemas.microsoft.com/office/powerpoint/2010/main" val="22904843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376651"/>
            <a:ext cx="334134" cy="945252"/>
          </a:xfrm>
          <a:prstGeom prst="rect">
            <a:avLst/>
          </a:prstGeom>
          <a:solidFill>
            <a:srgbClr val="B79D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376651"/>
            <a:ext cx="1334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축복송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953409"/>
            <a:ext cx="133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Blessing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DD371E-3D75-416B-AC2B-DCF5B4450B53}"/>
              </a:ext>
            </a:extLst>
          </p:cNvPr>
          <p:cNvSpPr txBox="1"/>
          <p:nvPr/>
        </p:nvSpPr>
        <p:spPr>
          <a:xfrm>
            <a:off x="1703388" y="2299845"/>
            <a:ext cx="7237879" cy="2258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너는 시냇가에 심은 나무라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하나님의 사랑 안에 믿음뿌리 내리고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주의 뜻대로 주의 뜻대로 항상 살리라</a:t>
            </a:r>
          </a:p>
        </p:txBody>
      </p:sp>
    </p:spTree>
    <p:extLst>
      <p:ext uri="{BB962C8B-B14F-4D97-AF65-F5344CB8AC3E}">
        <p14:creationId xmlns:p14="http://schemas.microsoft.com/office/powerpoint/2010/main" val="1074315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221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다함께</a:t>
            </a:r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찬양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721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Praise &amp; Worship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3734616" y="2967335"/>
            <a:ext cx="47227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아이노스</a:t>
            </a: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찬양단</a:t>
            </a:r>
            <a:endParaRPr lang="ko-KR" altLang="en-US" sz="5400" dirty="0">
              <a:solidFill>
                <a:schemeClr val="bg1">
                  <a:lumMod val="95000"/>
                </a:schemeClr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5433F5-3CD8-474D-BB0B-FCFAC40BA338}"/>
              </a:ext>
            </a:extLst>
          </p:cNvPr>
          <p:cNvSpPr txBox="1"/>
          <p:nvPr/>
        </p:nvSpPr>
        <p:spPr>
          <a:xfrm>
            <a:off x="3732695" y="3890665"/>
            <a:ext cx="90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 err="1">
                <a:solidFill>
                  <a:schemeClr val="bg1">
                    <a:lumMod val="8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</a:rPr>
              <a:t>Ainos</a:t>
            </a:r>
            <a:endParaRPr lang="ko-KR" altLang="en-US" sz="2000" dirty="0">
              <a:solidFill>
                <a:schemeClr val="bg1">
                  <a:lumMod val="85000"/>
                </a:schemeClr>
              </a:solidFill>
              <a:latin typeface="Adobe 명조 Std M" panose="02020600000000000000" pitchFamily="18" charset="-127"/>
              <a:ea typeface="Adobe 명조 Std M" panose="02020600000000000000" pitchFamily="18" charset="-127"/>
            </a:endParaRPr>
          </a:p>
        </p:txBody>
      </p:sp>
      <p:pic>
        <p:nvPicPr>
          <p:cNvPr id="1028" name="Picture 4" descr="Choir, Gospel, People, Group, Standing">
            <a:extLst>
              <a:ext uri="{FF2B5EF4-FFF2-40B4-BE49-F238E27FC236}">
                <a16:creationId xmlns:a16="http://schemas.microsoft.com/office/drawing/2014/main" id="{BB7C0F42-FD6F-479B-8D89-F1FA26619F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rgbClr val="70AD47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000" b="96471" l="8735" r="92470">
                        <a14:foregroundMark x1="28916" y1="32647" x2="35542" y2="8235"/>
                        <a14:foregroundMark x1="45181" y1="25000" x2="46687" y2="14412"/>
                        <a14:foregroundMark x1="46687" y1="14412" x2="51205" y2="7647"/>
                        <a14:foregroundMark x1="64759" y1="19412" x2="70783" y2="22059"/>
                        <a14:foregroundMark x1="74096" y1="17941" x2="80422" y2="36471"/>
                        <a14:foregroundMark x1="76807" y1="15588" x2="85542" y2="9706"/>
                        <a14:foregroundMark x1="85542" y1="9706" x2="85542" y2="8235"/>
                        <a14:foregroundMark x1="71386" y1="9412" x2="70783" y2="13529"/>
                        <a14:foregroundMark x1="81325" y1="27353" x2="81325" y2="24706"/>
                        <a14:foregroundMark x1="57229" y1="5000" x2="59639" y2="7941"/>
                        <a14:foregroundMark x1="55723" y1="12353" x2="54819" y2="16176"/>
                        <a14:foregroundMark x1="26506" y1="21471" x2="26807" y2="25588"/>
                        <a14:foregroundMark x1="21084" y1="41471" x2="22590" y2="46471"/>
                        <a14:foregroundMark x1="35542" y1="41765" x2="38253" y2="46176"/>
                        <a14:foregroundMark x1="58735" y1="46471" x2="58434" y2="40882"/>
                        <a14:foregroundMark x1="76807" y1="48529" x2="76205" y2="43235"/>
                        <a14:foregroundMark x1="88253" y1="40882" x2="92470" y2="37353"/>
                        <a14:foregroundMark x1="9036" y1="36176" x2="11446" y2="39118"/>
                        <a14:foregroundMark x1="25904" y1="92353" x2="26506" y2="95882"/>
                        <a14:foregroundMark x1="34940" y1="96471" x2="37952" y2="96471"/>
                        <a14:foregroundMark x1="16566" y1="96176" x2="17771" y2="961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0044" y="4691879"/>
            <a:ext cx="1087407" cy="11136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084200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17171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성경봉독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691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Scripture Reading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4CDD20-02A1-447D-B08C-6DA3AD475962}"/>
              </a:ext>
            </a:extLst>
          </p:cNvPr>
          <p:cNvSpPr txBox="1"/>
          <p:nvPr/>
        </p:nvSpPr>
        <p:spPr>
          <a:xfrm>
            <a:off x="5933120" y="3410790"/>
            <a:ext cx="5593862" cy="501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2400" b="1" spc="-150" dirty="0" err="1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디모데후서</a:t>
            </a:r>
            <a:r>
              <a:rPr lang="ko-KR" altLang="en-US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en-US" altLang="ko-KR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2:14-26</a:t>
            </a: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EF9EA207-C429-4ABD-B4B8-68CE0C9306F8}"/>
              </a:ext>
            </a:extLst>
          </p:cNvPr>
          <p:cNvCxnSpPr>
            <a:cxnSpLocks/>
          </p:cNvCxnSpPr>
          <p:nvPr/>
        </p:nvCxnSpPr>
        <p:spPr>
          <a:xfrm>
            <a:off x="5973417" y="4025348"/>
            <a:ext cx="4195819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6" name="Picture 4" descr="bible clipart png clipartxtras open book with leaf - bible PNG ...">
            <a:extLst>
              <a:ext uri="{FF2B5EF4-FFF2-40B4-BE49-F238E27FC236}">
                <a16:creationId xmlns:a16="http://schemas.microsoft.com/office/drawing/2014/main" id="{8D59776C-7C3A-48EF-A8E5-DCDC9A0E84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79" b="89872" l="1310" r="97619">
                        <a14:foregroundMark x1="10476" y1="52619" x2="8571" y2="57392"/>
                        <a14:foregroundMark x1="9881" y1="43772" x2="1310" y2="61118"/>
                        <a14:foregroundMark x1="1310" y1="61118" x2="1310" y2="62165"/>
                        <a14:foregroundMark x1="90714" y1="66356" x2="97619" y2="6239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221" y="3902656"/>
            <a:ext cx="1541722" cy="157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4F2E8B0-71A8-3E97-AD28-AB671AAFF50C}"/>
              </a:ext>
            </a:extLst>
          </p:cNvPr>
          <p:cNvSpPr txBox="1"/>
          <p:nvPr/>
        </p:nvSpPr>
        <p:spPr>
          <a:xfrm>
            <a:off x="6024560" y="4148041"/>
            <a:ext cx="21307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나영인 자매</a:t>
            </a:r>
          </a:p>
        </p:txBody>
      </p:sp>
    </p:spTree>
    <p:extLst>
      <p:ext uri="{BB962C8B-B14F-4D97-AF65-F5344CB8AC3E}">
        <p14:creationId xmlns:p14="http://schemas.microsoft.com/office/powerpoint/2010/main" val="25541376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>
            <a:extLst>
              <a:ext uri="{FF2B5EF4-FFF2-40B4-BE49-F238E27FC236}">
                <a16:creationId xmlns:a16="http://schemas.microsoft.com/office/drawing/2014/main" id="{6C8874FD-A6DE-445B-B5A5-66A089AC7D8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D0D1AE-1FB2-4C2C-A10D-BC10440C94EB}"/>
              </a:ext>
            </a:extLst>
          </p:cNvPr>
          <p:cNvSpPr txBox="1"/>
          <p:nvPr/>
        </p:nvSpPr>
        <p:spPr>
          <a:xfrm>
            <a:off x="2037522" y="1351434"/>
            <a:ext cx="23968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디모데후서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9C3CD1-B888-4BF8-8672-842A286F1985}"/>
              </a:ext>
            </a:extLst>
          </p:cNvPr>
          <p:cNvSpPr txBox="1"/>
          <p:nvPr/>
        </p:nvSpPr>
        <p:spPr>
          <a:xfrm>
            <a:off x="5471661" y="1062452"/>
            <a:ext cx="5484206" cy="4785926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2:14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너는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그들로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이 일을 기억하게 하여 말다툼을 하지 말라고 하나님 앞에서 엄히 명하라 이는 유익이 하나도 없고 도리어 듣는 자들을 망하게 함이라</a:t>
            </a:r>
          </a:p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2:15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너는 진리의 말씀을 옳게 분별하며 부끄러울 것이 없는 일꾼으로 인정된 자로 자신을 하나님 앞에 드리기를 힘쓰라</a:t>
            </a:r>
          </a:p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2:16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망령되고 헛된 말을 버리라 그들은 경건하지 아니함에 점점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나아가나니</a:t>
            </a:r>
            <a:endParaRPr lang="ko-KR" altLang="en-US" sz="2400" b="1" dirty="0">
              <a:solidFill>
                <a:schemeClr val="bg1">
                  <a:lumMod val="95000"/>
                </a:scheme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2:17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그들의 말은 악성 종양이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퍼져나감과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같은데 그 중에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후메내오와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빌레도가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있느니라</a:t>
            </a:r>
          </a:p>
        </p:txBody>
      </p:sp>
      <p:pic>
        <p:nvPicPr>
          <p:cNvPr id="13" name="Picture 4" descr="bible clipart png clipartxtras open book with leaf - bible PNG ...">
            <a:extLst>
              <a:ext uri="{FF2B5EF4-FFF2-40B4-BE49-F238E27FC236}">
                <a16:creationId xmlns:a16="http://schemas.microsoft.com/office/drawing/2014/main" id="{681A6C3A-F694-446A-81F9-3F8A11A77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79" b="89872" l="1310" r="97619">
                        <a14:foregroundMark x1="10476" y1="52619" x2="8571" y2="57392"/>
                        <a14:foregroundMark x1="9881" y1="43772" x2="1310" y2="61118"/>
                        <a14:foregroundMark x1="1310" y1="61118" x2="1310" y2="62165"/>
                        <a14:foregroundMark x1="90714" y1="66356" x2="97619" y2="6239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522" y="3972221"/>
            <a:ext cx="1541722" cy="157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2507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>
            <a:extLst>
              <a:ext uri="{FF2B5EF4-FFF2-40B4-BE49-F238E27FC236}">
                <a16:creationId xmlns:a16="http://schemas.microsoft.com/office/drawing/2014/main" id="{6C8874FD-A6DE-445B-B5A5-66A089AC7D8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D0D1AE-1FB2-4C2C-A10D-BC10440C94EB}"/>
              </a:ext>
            </a:extLst>
          </p:cNvPr>
          <p:cNvSpPr txBox="1"/>
          <p:nvPr/>
        </p:nvSpPr>
        <p:spPr>
          <a:xfrm>
            <a:off x="2037522" y="1351434"/>
            <a:ext cx="23968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디모데후서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9C3CD1-B888-4BF8-8672-842A286F1985}"/>
              </a:ext>
            </a:extLst>
          </p:cNvPr>
          <p:cNvSpPr txBox="1"/>
          <p:nvPr/>
        </p:nvSpPr>
        <p:spPr>
          <a:xfrm>
            <a:off x="5471661" y="1062452"/>
            <a:ext cx="5484206" cy="3944670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2:18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진리에 관하여는 그들이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그릇되었도다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부활이 이미 지나갔다 함으로 어떤 사람들의 믿음을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무너뜨리느니라</a:t>
            </a:r>
            <a:endParaRPr lang="ko-KR" altLang="en-US" sz="2400" b="1" dirty="0">
              <a:solidFill>
                <a:schemeClr val="bg1">
                  <a:lumMod val="95000"/>
                </a:scheme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2:19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그러나 하나님의 견고한 터는 섰으니 인침이 있어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일렀으되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주께서 자기 백성을 아신다 하며 또 주의 이름을 부르는 자마다 불의에서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떠날지어다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하였느니라</a:t>
            </a:r>
            <a:endParaRPr lang="ko-KR" altLang="en-US" sz="2400" b="1" dirty="0">
              <a:solidFill>
                <a:schemeClr val="bg1">
                  <a:lumMod val="95000"/>
                </a:scheme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2:20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큰 집에는 금 그릇과 은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그릇뿐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아니라 나무 그릇과 질그릇도 있어 귀하게 쓰는 것도 있고 천하게 쓰는 것도 있나니</a:t>
            </a:r>
          </a:p>
        </p:txBody>
      </p:sp>
      <p:pic>
        <p:nvPicPr>
          <p:cNvPr id="13" name="Picture 4" descr="bible clipart png clipartxtras open book with leaf - bible PNG ...">
            <a:extLst>
              <a:ext uri="{FF2B5EF4-FFF2-40B4-BE49-F238E27FC236}">
                <a16:creationId xmlns:a16="http://schemas.microsoft.com/office/drawing/2014/main" id="{681A6C3A-F694-446A-81F9-3F8A11A77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79" b="89872" l="1310" r="97619">
                        <a14:foregroundMark x1="10476" y1="52619" x2="8571" y2="57392"/>
                        <a14:foregroundMark x1="9881" y1="43772" x2="1310" y2="61118"/>
                        <a14:foregroundMark x1="1310" y1="61118" x2="1310" y2="62165"/>
                        <a14:foregroundMark x1="90714" y1="66356" x2="97619" y2="6239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522" y="3972221"/>
            <a:ext cx="1541722" cy="157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43366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>
            <a:extLst>
              <a:ext uri="{FF2B5EF4-FFF2-40B4-BE49-F238E27FC236}">
                <a16:creationId xmlns:a16="http://schemas.microsoft.com/office/drawing/2014/main" id="{6C8874FD-A6DE-445B-B5A5-66A089AC7D8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D0D1AE-1FB2-4C2C-A10D-BC10440C94EB}"/>
              </a:ext>
            </a:extLst>
          </p:cNvPr>
          <p:cNvSpPr txBox="1"/>
          <p:nvPr/>
        </p:nvSpPr>
        <p:spPr>
          <a:xfrm>
            <a:off x="2037522" y="1351434"/>
            <a:ext cx="23968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디모데후서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9C3CD1-B888-4BF8-8672-842A286F1985}"/>
              </a:ext>
            </a:extLst>
          </p:cNvPr>
          <p:cNvSpPr txBox="1"/>
          <p:nvPr/>
        </p:nvSpPr>
        <p:spPr>
          <a:xfrm>
            <a:off x="5471661" y="1062452"/>
            <a:ext cx="5484206" cy="3575338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2:21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그러므로 누구든지 이런 것에서 자기를 깨끗하게 하면 귀히 쓰는 그릇이 되어 거룩하고 주인의 쓰심에 합당하며 모든 선한 일에 준비함이 되리라</a:t>
            </a:r>
          </a:p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2:22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또한 너는 청년의 정욕을 피하고 주를 깨끗한 마음으로 부르는 자들과 함께 의와 믿음과 사랑과 화평을 따르라</a:t>
            </a:r>
          </a:p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2:23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어리석고 무식한 변론을 버리라 이에서 다툼이 나는 줄 앎이라</a:t>
            </a:r>
          </a:p>
        </p:txBody>
      </p:sp>
      <p:pic>
        <p:nvPicPr>
          <p:cNvPr id="13" name="Picture 4" descr="bible clipart png clipartxtras open book with leaf - bible PNG ...">
            <a:extLst>
              <a:ext uri="{FF2B5EF4-FFF2-40B4-BE49-F238E27FC236}">
                <a16:creationId xmlns:a16="http://schemas.microsoft.com/office/drawing/2014/main" id="{681A6C3A-F694-446A-81F9-3F8A11A77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79" b="89872" l="1310" r="97619">
                        <a14:foregroundMark x1="10476" y1="52619" x2="8571" y2="57392"/>
                        <a14:foregroundMark x1="9881" y1="43772" x2="1310" y2="61118"/>
                        <a14:foregroundMark x1="1310" y1="61118" x2="1310" y2="62165"/>
                        <a14:foregroundMark x1="90714" y1="66356" x2="97619" y2="6239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522" y="3972221"/>
            <a:ext cx="1541722" cy="157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18809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>
            <a:extLst>
              <a:ext uri="{FF2B5EF4-FFF2-40B4-BE49-F238E27FC236}">
                <a16:creationId xmlns:a16="http://schemas.microsoft.com/office/drawing/2014/main" id="{6C8874FD-A6DE-445B-B5A5-66A089AC7D8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D0D1AE-1FB2-4C2C-A10D-BC10440C94EB}"/>
              </a:ext>
            </a:extLst>
          </p:cNvPr>
          <p:cNvSpPr txBox="1"/>
          <p:nvPr/>
        </p:nvSpPr>
        <p:spPr>
          <a:xfrm>
            <a:off x="2037522" y="1351434"/>
            <a:ext cx="23968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디모데후서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9C3CD1-B888-4BF8-8672-842A286F1985}"/>
              </a:ext>
            </a:extLst>
          </p:cNvPr>
          <p:cNvSpPr txBox="1"/>
          <p:nvPr/>
        </p:nvSpPr>
        <p:spPr>
          <a:xfrm>
            <a:off x="5471661" y="1062452"/>
            <a:ext cx="5484206" cy="3575338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2:24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주의 종은 마땅히 다투지 아니하고 모든 사람에 대하여 온유하며 가르치기를 잘하며 참으며</a:t>
            </a:r>
          </a:p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2:25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거역하는 자를 온유함으로 훈계할지니 혹 하나님이 그들에게 회개함을 주사 진리를 알게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하실까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하며</a:t>
            </a:r>
          </a:p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2:26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그들로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깨어 마귀의 올무에서 벗어나 하나님께 사로잡힌 바 되어 그 뜻을 따르게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하실까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함이라</a:t>
            </a:r>
          </a:p>
        </p:txBody>
      </p:sp>
      <p:pic>
        <p:nvPicPr>
          <p:cNvPr id="13" name="Picture 4" descr="bible clipart png clipartxtras open book with leaf - bible PNG ...">
            <a:extLst>
              <a:ext uri="{FF2B5EF4-FFF2-40B4-BE49-F238E27FC236}">
                <a16:creationId xmlns:a16="http://schemas.microsoft.com/office/drawing/2014/main" id="{681A6C3A-F694-446A-81F9-3F8A11A77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79" b="89872" l="1310" r="97619">
                        <a14:foregroundMark x1="10476" y1="52619" x2="8571" y2="57392"/>
                        <a14:foregroundMark x1="9881" y1="43772" x2="1310" y2="61118"/>
                        <a14:foregroundMark x1="1310" y1="61118" x2="1310" y2="62165"/>
                        <a14:foregroundMark x1="90714" y1="66356" x2="97619" y2="6239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522" y="3972221"/>
            <a:ext cx="1541722" cy="157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74874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2280189" y="2044386"/>
            <a:ext cx="334134" cy="1113135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678419" y="2133837"/>
            <a:ext cx="21739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000" b="0" i="0" u="none" strike="noStrike" kern="1200" cap="none" spc="-150" normalizeH="0" baseline="0" noProof="0" dirty="0" err="1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rPr>
              <a:t>디모데후서</a:t>
            </a:r>
            <a:r>
              <a:rPr kumimoji="0" lang="ko-KR" altLang="en-US" sz="2000" b="0" i="0" u="none" strike="noStrike" kern="1200" cap="none" spc="-15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rPr>
              <a:t> </a:t>
            </a:r>
            <a:r>
              <a:rPr kumimoji="0" lang="en-US" altLang="ko-KR" sz="2000" b="0" i="0" u="none" strike="noStrike" kern="1200" cap="none" spc="-15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rPr>
              <a:t>2:14-26</a:t>
            </a:r>
            <a:endParaRPr kumimoji="0" lang="ko-KR" altLang="en-US" sz="2000" b="0" i="0" u="none" strike="noStrike" kern="1200" cap="none" spc="-15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KoPub돋움체 Bold" panose="02020603020101020101" pitchFamily="18" charset="-127"/>
              <a:ea typeface="KoPub돋움체 Bold" panose="02020603020101020101" pitchFamily="18" charset="-127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678419" y="2609287"/>
            <a:ext cx="418576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000" b="0" i="0" u="none" strike="noStrike" kern="1200" cap="none" spc="-15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rPr>
              <a:t>바른 믿음을 지키는 법칙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537237-76D7-4EEF-A473-FC173A18EA64}"/>
              </a:ext>
            </a:extLst>
          </p:cNvPr>
          <p:cNvSpPr txBox="1"/>
          <p:nvPr/>
        </p:nvSpPr>
        <p:spPr>
          <a:xfrm>
            <a:off x="7402296" y="3878581"/>
            <a:ext cx="21307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박상도</a:t>
            </a:r>
            <a:r>
              <a:rPr kumimoji="0" lang="ko-KR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 목사</a:t>
            </a: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EF9EA207-C429-4ABD-B4B8-68CE0C9306F8}"/>
              </a:ext>
            </a:extLst>
          </p:cNvPr>
          <p:cNvCxnSpPr>
            <a:cxnSpLocks/>
          </p:cNvCxnSpPr>
          <p:nvPr/>
        </p:nvCxnSpPr>
        <p:spPr>
          <a:xfrm>
            <a:off x="7295322" y="3815236"/>
            <a:ext cx="2237685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08725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970386" y="556390"/>
            <a:ext cx="15263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ko-KR" altLang="en-US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여는 말</a:t>
            </a: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D88709B7-93B9-414A-B6E6-B1CCF1078F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5495" r="94945">
                        <a14:foregroundMark x1="7473" y1="28352" x2="5604" y2="31209"/>
                        <a14:foregroundMark x1="90769" y1="50330" x2="91429" y2="52857"/>
                        <a14:foregroundMark x1="92527" y1="69890" x2="94945" y2="687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43" y="4814476"/>
            <a:ext cx="1477526" cy="147752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4A4F1D5-CADA-0F5B-A827-2B963B00F75E}"/>
              </a:ext>
            </a:extLst>
          </p:cNvPr>
          <p:cNvSpPr txBox="1"/>
          <p:nvPr/>
        </p:nvSpPr>
        <p:spPr>
          <a:xfrm>
            <a:off x="3935895" y="2742161"/>
            <a:ext cx="7198761" cy="887422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marL="457200" indent="-457200" fontAlgn="base">
              <a:spcBef>
                <a:spcPts val="800"/>
              </a:spcBef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진짜 믿음</a:t>
            </a:r>
            <a:endParaRPr lang="en-US" altLang="ko-KR" sz="2400" b="1" dirty="0">
              <a:solidFill>
                <a:prstClr val="white">
                  <a:lumMod val="95000"/>
                </a:prst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  <a:p>
            <a:pPr marL="457200" indent="-457200" fontAlgn="base">
              <a:spcBef>
                <a:spcPts val="800"/>
              </a:spcBef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진리의 말씀을 옳게 분별하라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FA91E5A-6340-BC75-9241-217110EC7484}"/>
              </a:ext>
            </a:extLst>
          </p:cNvPr>
          <p:cNvSpPr/>
          <p:nvPr/>
        </p:nvSpPr>
        <p:spPr>
          <a:xfrm>
            <a:off x="1057343" y="1271590"/>
            <a:ext cx="10077313" cy="646331"/>
          </a:xfrm>
          <a:prstGeom prst="rect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3285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970386" y="556390"/>
            <a:ext cx="104006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600" kern="0" spc="0" dirty="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A. </a:t>
            </a:r>
            <a:r>
              <a:rPr lang="ko-KR" altLang="en-US" sz="3600" kern="0" spc="0" dirty="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말씀을 정확히 다루는 자가 먼저 되어야 한다</a:t>
            </a:r>
            <a:r>
              <a:rPr lang="en-US" altLang="ko-KR" sz="3600" kern="0" spc="0" dirty="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(14-16)</a:t>
            </a:r>
            <a:endParaRPr lang="ko-KR" altLang="en-US" sz="3600" kern="0" spc="0" dirty="0">
              <a:solidFill>
                <a:schemeClr val="bg1"/>
              </a:solidFill>
              <a:effectLst/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5A5F8B0-3C21-4322-A86B-44496E5CA53B}"/>
              </a:ext>
            </a:extLst>
          </p:cNvPr>
          <p:cNvSpPr/>
          <p:nvPr/>
        </p:nvSpPr>
        <p:spPr>
          <a:xfrm>
            <a:off x="1057343" y="1271590"/>
            <a:ext cx="10077313" cy="646331"/>
          </a:xfrm>
          <a:prstGeom prst="rect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D88709B7-93B9-414A-B6E6-B1CCF1078F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5495" r="94945">
                        <a14:foregroundMark x1="7473" y1="28352" x2="5604" y2="31209"/>
                        <a14:foregroundMark x1="90769" y1="50330" x2="91429" y2="52857"/>
                        <a14:foregroundMark x1="92527" y1="69890" x2="94945" y2="687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43" y="4814476"/>
            <a:ext cx="1477526" cy="14775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D289A1-1D7F-4FD6-B13D-7C8480B52C7F}"/>
              </a:ext>
            </a:extLst>
          </p:cNvPr>
          <p:cNvSpPr txBox="1"/>
          <p:nvPr/>
        </p:nvSpPr>
        <p:spPr>
          <a:xfrm>
            <a:off x="3935895" y="2742161"/>
            <a:ext cx="7198761" cy="2303195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marL="457200" marR="0" indent="-457200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말다툼을 버려라</a:t>
            </a:r>
            <a:endParaRPr lang="en-US" altLang="ko-KR" sz="2400" b="1" dirty="0">
              <a:solidFill>
                <a:prstClr val="white">
                  <a:lumMod val="95000"/>
                </a:prst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  <a:p>
            <a:pPr marL="457200" marR="0" indent="-457200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말씀을 정확히 다루라</a:t>
            </a:r>
            <a:endParaRPr lang="en-US" altLang="ko-KR" sz="2400" b="1" dirty="0">
              <a:solidFill>
                <a:prstClr val="white">
                  <a:lumMod val="95000"/>
                </a:prst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  <a:p>
            <a:pPr marL="457200" marR="0" indent="-457200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변하지 않는 말씀</a:t>
            </a:r>
            <a:endParaRPr lang="en-US" altLang="ko-KR" sz="2400" b="1" dirty="0">
              <a:solidFill>
                <a:prstClr val="white">
                  <a:lumMod val="95000"/>
                </a:prst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  <a:p>
            <a:pPr marL="457200" marR="0" indent="-457200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말씀을 드려내는 삶</a:t>
            </a:r>
            <a:endParaRPr lang="en-US" altLang="ko-KR" sz="2400" b="1" dirty="0">
              <a:solidFill>
                <a:prstClr val="white">
                  <a:lumMod val="95000"/>
                </a:prst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  <a:p>
            <a:pPr marL="457200" marR="0" indent="-457200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정말 </a:t>
            </a:r>
            <a:r>
              <a:rPr lang="ko-KR" altLang="en-US" sz="2400" b="1" dirty="0" err="1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그러한가</a:t>
            </a: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살피는 습관</a:t>
            </a:r>
          </a:p>
        </p:txBody>
      </p:sp>
    </p:spTree>
    <p:extLst>
      <p:ext uri="{BB962C8B-B14F-4D97-AF65-F5344CB8AC3E}">
        <p14:creationId xmlns:p14="http://schemas.microsoft.com/office/powerpoint/2010/main" val="16437262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970386" y="556390"/>
            <a:ext cx="94612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600" kern="0" spc="0" dirty="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B. </a:t>
            </a:r>
            <a:r>
              <a:rPr lang="ko-KR" altLang="en-US" sz="3600" kern="0" spc="0" dirty="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관계의 수고를 통해 신뢰를 </a:t>
            </a:r>
            <a:r>
              <a:rPr lang="ko-KR" altLang="en-US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쌓</a:t>
            </a:r>
            <a:r>
              <a:rPr lang="ko-KR" altLang="en-US" sz="3600" kern="0" spc="0" dirty="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아야 한다</a:t>
            </a:r>
            <a:r>
              <a:rPr lang="en-US" altLang="ko-KR" sz="3600" kern="0" spc="0" dirty="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(22-25)</a:t>
            </a:r>
            <a:endParaRPr lang="ko-KR" altLang="en-US" sz="3600" kern="0" spc="0" dirty="0">
              <a:solidFill>
                <a:schemeClr val="bg1"/>
              </a:solidFill>
              <a:effectLst/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5A5F8B0-3C21-4322-A86B-44496E5CA53B}"/>
              </a:ext>
            </a:extLst>
          </p:cNvPr>
          <p:cNvSpPr/>
          <p:nvPr/>
        </p:nvSpPr>
        <p:spPr>
          <a:xfrm>
            <a:off x="1057343" y="1271590"/>
            <a:ext cx="10077313" cy="646331"/>
          </a:xfrm>
          <a:prstGeom prst="rect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D88709B7-93B9-414A-B6E6-B1CCF1078F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5495" r="94945">
                        <a14:foregroundMark x1="7473" y1="28352" x2="5604" y2="31209"/>
                        <a14:foregroundMark x1="90769" y1="50330" x2="91429" y2="52857"/>
                        <a14:foregroundMark x1="92527" y1="69890" x2="94945" y2="687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43" y="4814476"/>
            <a:ext cx="1477526" cy="14775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D289A1-1D7F-4FD6-B13D-7C8480B52C7F}"/>
              </a:ext>
            </a:extLst>
          </p:cNvPr>
          <p:cNvSpPr txBox="1"/>
          <p:nvPr/>
        </p:nvSpPr>
        <p:spPr>
          <a:xfrm>
            <a:off x="3935895" y="2742161"/>
            <a:ext cx="7198761" cy="1831271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marL="457200" marR="0" indent="-457200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말보다 태도와 성품</a:t>
            </a:r>
            <a:endParaRPr lang="en-US" altLang="ko-KR" sz="2400" b="1" dirty="0">
              <a:solidFill>
                <a:prstClr val="white">
                  <a:lumMod val="95000"/>
                </a:prst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  <a:p>
            <a:pPr marL="457200" marR="0" indent="-457200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신앙은 관계 속에서 증명된다</a:t>
            </a:r>
            <a:endParaRPr lang="en-US" altLang="ko-KR" sz="2400" b="1" dirty="0">
              <a:solidFill>
                <a:prstClr val="white">
                  <a:lumMod val="95000"/>
                </a:prst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  <a:p>
            <a:pPr marL="457200" marR="0" indent="-457200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관계를 위해 수고하라</a:t>
            </a:r>
            <a:endParaRPr lang="en-US" altLang="ko-KR" sz="2400" b="1" dirty="0">
              <a:solidFill>
                <a:prstClr val="white">
                  <a:lumMod val="95000"/>
                </a:prst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  <a:p>
            <a:pPr marL="457200" marR="0" indent="-457200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온유하고 관대하게 대하라</a:t>
            </a:r>
          </a:p>
        </p:txBody>
      </p:sp>
    </p:spTree>
    <p:extLst>
      <p:ext uri="{BB962C8B-B14F-4D97-AF65-F5344CB8AC3E}">
        <p14:creationId xmlns:p14="http://schemas.microsoft.com/office/powerpoint/2010/main" val="20963795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970386" y="556390"/>
            <a:ext cx="94612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600" kern="0" spc="0" dirty="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C. </a:t>
            </a:r>
            <a:r>
              <a:rPr lang="ko-KR" altLang="en-US" sz="3600" kern="0" spc="0" dirty="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예수님을 닮은 자만이 견고히 서게 된다</a:t>
            </a:r>
            <a:r>
              <a:rPr lang="en-US" altLang="ko-KR" sz="3600" kern="0" spc="0" dirty="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(23-26)</a:t>
            </a:r>
            <a:endParaRPr lang="ko-KR" altLang="en-US" sz="3600" kern="0" spc="0" dirty="0">
              <a:solidFill>
                <a:schemeClr val="bg1"/>
              </a:solidFill>
              <a:effectLst/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5A5F8B0-3C21-4322-A86B-44496E5CA53B}"/>
              </a:ext>
            </a:extLst>
          </p:cNvPr>
          <p:cNvSpPr/>
          <p:nvPr/>
        </p:nvSpPr>
        <p:spPr>
          <a:xfrm>
            <a:off x="1057343" y="1271590"/>
            <a:ext cx="10077313" cy="646331"/>
          </a:xfrm>
          <a:prstGeom prst="rect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D88709B7-93B9-414A-B6E6-B1CCF1078F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5495" r="94945">
                        <a14:foregroundMark x1="7473" y1="28352" x2="5604" y2="31209"/>
                        <a14:foregroundMark x1="90769" y1="50330" x2="91429" y2="52857"/>
                        <a14:foregroundMark x1="92527" y1="69890" x2="94945" y2="687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43" y="4814476"/>
            <a:ext cx="1477526" cy="14775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D289A1-1D7F-4FD6-B13D-7C8480B52C7F}"/>
              </a:ext>
            </a:extLst>
          </p:cNvPr>
          <p:cNvSpPr txBox="1"/>
          <p:nvPr/>
        </p:nvSpPr>
        <p:spPr>
          <a:xfrm>
            <a:off x="3935895" y="2742161"/>
            <a:ext cx="7198761" cy="1359346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marL="457200" marR="0" indent="-457200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예수님의 사랑과 부드러움을 배우자</a:t>
            </a:r>
            <a:endParaRPr lang="en-US" altLang="ko-KR" sz="2400" b="1" dirty="0">
              <a:solidFill>
                <a:prstClr val="white">
                  <a:lumMod val="95000"/>
                </a:prst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  <a:p>
            <a:pPr marL="457200" marR="0" indent="-457200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온유와 겸손</a:t>
            </a:r>
            <a:endParaRPr lang="en-US" altLang="ko-KR" sz="2400" b="1" dirty="0">
              <a:solidFill>
                <a:prstClr val="white">
                  <a:lumMod val="95000"/>
                </a:prst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  <a:p>
            <a:pPr marL="457200" marR="0" indent="-457200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부드럽고 겸손한 태도를 실천하자</a:t>
            </a:r>
          </a:p>
        </p:txBody>
      </p:sp>
    </p:spTree>
    <p:extLst>
      <p:ext uri="{BB962C8B-B14F-4D97-AF65-F5344CB8AC3E}">
        <p14:creationId xmlns:p14="http://schemas.microsoft.com/office/powerpoint/2010/main" val="868551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61E84DA3-F936-48B1-98AE-0C93529FA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>
            <a:extLst>
              <a:ext uri="{FF2B5EF4-FFF2-40B4-BE49-F238E27FC236}">
                <a16:creationId xmlns:a16="http://schemas.microsoft.com/office/drawing/2014/main" id="{30B620A2-F9DC-D470-7B67-4186B24891AB}"/>
              </a:ext>
            </a:extLst>
          </p:cNvPr>
          <p:cNvSpPr/>
          <p:nvPr/>
        </p:nvSpPr>
        <p:spPr>
          <a:xfrm>
            <a:off x="0" y="-5570"/>
            <a:ext cx="395536" cy="36004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29" name="Google Shape;129;p8">
            <a:extLst>
              <a:ext uri="{FF2B5EF4-FFF2-40B4-BE49-F238E27FC236}">
                <a16:creationId xmlns:a16="http://schemas.microsoft.com/office/drawing/2014/main" id="{9A428D8A-BB98-53CE-CBD1-79395CA2A5AA}"/>
              </a:ext>
            </a:extLst>
          </p:cNvPr>
          <p:cNvSpPr txBox="1"/>
          <p:nvPr/>
        </p:nvSpPr>
        <p:spPr>
          <a:xfrm>
            <a:off x="594827" y="-31960"/>
            <a:ext cx="6097554" cy="61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전심으로</a:t>
            </a:r>
            <a:endParaRPr lang="en-GB" altLang="ko-KR"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8">
            <a:extLst>
              <a:ext uri="{FF2B5EF4-FFF2-40B4-BE49-F238E27FC236}">
                <a16:creationId xmlns:a16="http://schemas.microsoft.com/office/drawing/2014/main" id="{29095527-FF08-AAF4-FD54-F731A05B1CC6}"/>
              </a:ext>
            </a:extLst>
          </p:cNvPr>
          <p:cNvSpPr txBox="1"/>
          <p:nvPr/>
        </p:nvSpPr>
        <p:spPr>
          <a:xfrm>
            <a:off x="1045984" y="1536194"/>
            <a:ext cx="980443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주님 손에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맡겨드리리</a:t>
            </a: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 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나의 삶 주님께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주님 손이 나의 삶 붙드네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나 주의 것 영원히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856136D-C9FD-A669-03D0-736DC2DE4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900" b="0" i="0" u="none" strike="noStrike" cap="none" normalizeH="0" baseline="0">
                <a:ln>
                  <a:noFill/>
                </a:ln>
                <a:solidFill>
                  <a:srgbClr val="615E5D"/>
                </a:solidFill>
                <a:effectLst/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주님 손에 맡겨드리리 나의 삶 주님께 주님 손이 나의 삶 붙드네 나 주의 것 영원히</a:t>
            </a:r>
            <a:r>
              <a:rPr kumimoji="0" lang="ko-KR" altLang="ko-KR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ko-KR" altLang="ko-K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4969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970386" y="556390"/>
            <a:ext cx="13917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마무리</a:t>
            </a: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5A5F8B0-3C21-4322-A86B-44496E5CA53B}"/>
              </a:ext>
            </a:extLst>
          </p:cNvPr>
          <p:cNvSpPr/>
          <p:nvPr/>
        </p:nvSpPr>
        <p:spPr>
          <a:xfrm>
            <a:off x="1057343" y="1271590"/>
            <a:ext cx="10077313" cy="646331"/>
          </a:xfrm>
          <a:prstGeom prst="rect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D88709B7-93B9-414A-B6E6-B1CCF1078F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5495" r="94945">
                        <a14:foregroundMark x1="7473" y1="28352" x2="5604" y2="31209"/>
                        <a14:foregroundMark x1="90769" y1="50330" x2="91429" y2="52857"/>
                        <a14:foregroundMark x1="92527" y1="69890" x2="94945" y2="687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43" y="4814476"/>
            <a:ext cx="1477526" cy="14775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D289A1-1D7F-4FD6-B13D-7C8480B52C7F}"/>
              </a:ext>
            </a:extLst>
          </p:cNvPr>
          <p:cNvSpPr txBox="1"/>
          <p:nvPr/>
        </p:nvSpPr>
        <p:spPr>
          <a:xfrm>
            <a:off x="3935895" y="2742161"/>
            <a:ext cx="7198761" cy="1359346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marL="457200" indent="-457200" fontAlgn="base">
              <a:spcBef>
                <a:spcPts val="800"/>
              </a:spcBef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말씀을 바르게 다루는 일꾼이 되라</a:t>
            </a:r>
            <a:endParaRPr lang="en-US" altLang="ko-KR" sz="2400" b="1" dirty="0">
              <a:solidFill>
                <a:prstClr val="white">
                  <a:lumMod val="95000"/>
                </a:prst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  <a:p>
            <a:pPr marL="457200" indent="-457200" fontAlgn="base">
              <a:spcBef>
                <a:spcPts val="800"/>
              </a:spcBef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복음을 온유함과 사랑으로 전하라</a:t>
            </a:r>
            <a:endParaRPr lang="en-US" altLang="ko-KR" sz="2400" b="1" dirty="0">
              <a:solidFill>
                <a:prstClr val="white">
                  <a:lumMod val="95000"/>
                </a:prst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  <a:p>
            <a:pPr marL="457200" indent="-457200" fontAlgn="base">
              <a:spcBef>
                <a:spcPts val="800"/>
              </a:spcBef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예수님의 성품을 닮아가는 자가 되라</a:t>
            </a:r>
            <a:endParaRPr lang="en-US" altLang="ko-KR" sz="2400" b="1" dirty="0">
              <a:solidFill>
                <a:prstClr val="white">
                  <a:lumMod val="95000"/>
                </a:prst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7627971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B59E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17171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파송찬양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348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Sacrifice Praise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3024598" y="2967335"/>
            <a:ext cx="61430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평안을 너에게 주노라</a:t>
            </a:r>
          </a:p>
        </p:txBody>
      </p:sp>
      <p:pic>
        <p:nvPicPr>
          <p:cNvPr id="10" name="Picture 4" descr="Choir, Gospel, People, Group, Standing">
            <a:extLst>
              <a:ext uri="{FF2B5EF4-FFF2-40B4-BE49-F238E27FC236}">
                <a16:creationId xmlns:a16="http://schemas.microsoft.com/office/drawing/2014/main" id="{321DDB5D-D8CA-47A7-AA24-870F4770CC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rgbClr val="70AD47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000" b="96471" l="8735" r="92470">
                        <a14:foregroundMark x1="28916" y1="32647" x2="35542" y2="8235"/>
                        <a14:foregroundMark x1="45181" y1="25000" x2="46687" y2="14412"/>
                        <a14:foregroundMark x1="46687" y1="14412" x2="51205" y2="7647"/>
                        <a14:foregroundMark x1="64759" y1="19412" x2="70783" y2="22059"/>
                        <a14:foregroundMark x1="74096" y1="17941" x2="80422" y2="36471"/>
                        <a14:foregroundMark x1="76807" y1="15588" x2="85542" y2="9706"/>
                        <a14:foregroundMark x1="85542" y1="9706" x2="85542" y2="8235"/>
                        <a14:foregroundMark x1="71386" y1="9412" x2="70783" y2="13529"/>
                        <a14:foregroundMark x1="81325" y1="27353" x2="81325" y2="24706"/>
                        <a14:foregroundMark x1="57229" y1="5000" x2="59639" y2="7941"/>
                        <a14:foregroundMark x1="55723" y1="12353" x2="54819" y2="16176"/>
                        <a14:foregroundMark x1="26506" y1="21471" x2="26807" y2="25588"/>
                        <a14:foregroundMark x1="21084" y1="41471" x2="22590" y2="46471"/>
                        <a14:foregroundMark x1="35542" y1="41765" x2="38253" y2="46176"/>
                        <a14:foregroundMark x1="58735" y1="46471" x2="58434" y2="40882"/>
                        <a14:foregroundMark x1="76807" y1="48529" x2="76205" y2="43235"/>
                        <a14:foregroundMark x1="88253" y1="40882" x2="92470" y2="37353"/>
                        <a14:foregroundMark x1="9036" y1="36176" x2="11446" y2="39118"/>
                        <a14:foregroundMark x1="25904" y1="92353" x2="26506" y2="95882"/>
                        <a14:foregroundMark x1="34940" y1="96471" x2="37952" y2="96471"/>
                        <a14:foregroundMark x1="16566" y1="96176" x2="17771" y2="961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0044" y="4691879"/>
            <a:ext cx="1087407" cy="11136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153250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834AC48F-FB2A-98CB-C3B5-3254CBDF5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>
            <a:extLst>
              <a:ext uri="{FF2B5EF4-FFF2-40B4-BE49-F238E27FC236}">
                <a16:creationId xmlns:a16="http://schemas.microsoft.com/office/drawing/2014/main" id="{64195B8B-5BCD-4EAD-4D13-F2E6B1FF743B}"/>
              </a:ext>
            </a:extLst>
          </p:cNvPr>
          <p:cNvSpPr/>
          <p:nvPr/>
        </p:nvSpPr>
        <p:spPr>
          <a:xfrm>
            <a:off x="0" y="-5570"/>
            <a:ext cx="395536" cy="36004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29" name="Google Shape;129;p8">
            <a:extLst>
              <a:ext uri="{FF2B5EF4-FFF2-40B4-BE49-F238E27FC236}">
                <a16:creationId xmlns:a16="http://schemas.microsoft.com/office/drawing/2014/main" id="{21C54A85-7F8D-9607-941C-4C604901CB6A}"/>
              </a:ext>
            </a:extLst>
          </p:cNvPr>
          <p:cNvSpPr txBox="1"/>
          <p:nvPr/>
        </p:nvSpPr>
        <p:spPr>
          <a:xfrm>
            <a:off x="594827" y="-31960"/>
            <a:ext cx="6097554" cy="61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평안을 너에게 주노라</a:t>
            </a:r>
            <a:endParaRPr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8">
            <a:extLst>
              <a:ext uri="{FF2B5EF4-FFF2-40B4-BE49-F238E27FC236}">
                <a16:creationId xmlns:a16="http://schemas.microsoft.com/office/drawing/2014/main" id="{566A8855-0F6F-2227-13A6-9DBA0C014E8A}"/>
              </a:ext>
            </a:extLst>
          </p:cNvPr>
          <p:cNvSpPr txBox="1"/>
          <p:nvPr/>
        </p:nvSpPr>
        <p:spPr>
          <a:xfrm>
            <a:off x="1025664" y="1074529"/>
            <a:ext cx="980443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평안을 너에게 주노라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세상이 줄 수 없는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세상이 알 수도 없는 평안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평안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평안을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네게</a:t>
            </a: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 주노라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0648143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10FD9B37-F18B-2F87-4E61-9AEEE2072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70488EF0-4441-B3B6-25FA-66CC313D3B2C}"/>
              </a:ext>
            </a:extLst>
          </p:cNvPr>
          <p:cNvSpPr txBox="1"/>
          <p:nvPr/>
        </p:nvSpPr>
        <p:spPr>
          <a:xfrm>
            <a:off x="982100" y="1074529"/>
            <a:ext cx="9394352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사랑을 너에게 주노라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세상이 줄 수 없는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세상이 알 수도 없는 사랑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사랑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사랑을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네게</a:t>
            </a: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 주노라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4358220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106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축도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1834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Benediction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4358184" y="2967335"/>
            <a:ext cx="34756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박상도</a:t>
            </a: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목사</a:t>
            </a:r>
          </a:p>
        </p:txBody>
      </p:sp>
      <p:pic>
        <p:nvPicPr>
          <p:cNvPr id="12" name="Picture 4" descr="Choir, Gospel, People, Group, Standing">
            <a:extLst>
              <a:ext uri="{FF2B5EF4-FFF2-40B4-BE49-F238E27FC236}">
                <a16:creationId xmlns:a16="http://schemas.microsoft.com/office/drawing/2014/main" id="{5CC8055B-E2E1-4A2B-B18C-C531877E1A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rgbClr val="70AD47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000" b="96471" l="8735" r="92470">
                        <a14:foregroundMark x1="28916" y1="32647" x2="35542" y2="8235"/>
                        <a14:foregroundMark x1="45181" y1="25000" x2="46687" y2="14412"/>
                        <a14:foregroundMark x1="46687" y1="14412" x2="51205" y2="7647"/>
                        <a14:foregroundMark x1="64759" y1="19412" x2="70783" y2="22059"/>
                        <a14:foregroundMark x1="74096" y1="17941" x2="80422" y2="36471"/>
                        <a14:foregroundMark x1="76807" y1="15588" x2="85542" y2="9706"/>
                        <a14:foregroundMark x1="85542" y1="9706" x2="85542" y2="8235"/>
                        <a14:foregroundMark x1="71386" y1="9412" x2="70783" y2="13529"/>
                        <a14:foregroundMark x1="81325" y1="27353" x2="81325" y2="24706"/>
                        <a14:foregroundMark x1="57229" y1="5000" x2="59639" y2="7941"/>
                        <a14:foregroundMark x1="55723" y1="12353" x2="54819" y2="16176"/>
                        <a14:foregroundMark x1="26506" y1="21471" x2="26807" y2="25588"/>
                        <a14:foregroundMark x1="21084" y1="41471" x2="22590" y2="46471"/>
                        <a14:foregroundMark x1="35542" y1="41765" x2="38253" y2="46176"/>
                        <a14:foregroundMark x1="58735" y1="46471" x2="58434" y2="40882"/>
                        <a14:foregroundMark x1="76807" y1="48529" x2="76205" y2="43235"/>
                        <a14:foregroundMark x1="88253" y1="40882" x2="92470" y2="37353"/>
                        <a14:foregroundMark x1="9036" y1="36176" x2="11446" y2="39118"/>
                        <a14:foregroundMark x1="25904" y1="92353" x2="26506" y2="95882"/>
                        <a14:foregroundMark x1="34940" y1="96471" x2="37952" y2="96471"/>
                        <a14:foregroundMark x1="16566" y1="96176" x2="17771" y2="961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0044" y="4691879"/>
            <a:ext cx="1087407" cy="1113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35555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4176244" y="2706686"/>
            <a:ext cx="383951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60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성도간 교제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5433F5-3CD8-474D-BB0B-FCFAC40BA338}"/>
              </a:ext>
            </a:extLst>
          </p:cNvPr>
          <p:cNvSpPr txBox="1"/>
          <p:nvPr/>
        </p:nvSpPr>
        <p:spPr>
          <a:xfrm>
            <a:off x="5041866" y="3689650"/>
            <a:ext cx="2108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</a:rPr>
              <a:t>Refreshment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Adobe 명조 Std M" panose="02020600000000000000" pitchFamily="18" charset="-127"/>
              <a:ea typeface="Adobe 명조 Std M" panose="02020600000000000000" pitchFamily="18" charset="-127"/>
            </a:endParaRPr>
          </a:p>
        </p:txBody>
      </p:sp>
      <p:pic>
        <p:nvPicPr>
          <p:cNvPr id="11" name="Picture 2" descr="http://pds39.cafe.daum.net/image/11/cafe/2007/07/07/20/25/468f780be3cd9">
            <a:extLst>
              <a:ext uri="{FF2B5EF4-FFF2-40B4-BE49-F238E27FC236}">
                <a16:creationId xmlns:a16="http://schemas.microsoft.com/office/drawing/2014/main" id="{12397FCF-59F6-4843-8A4F-939FC06B44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prstClr val="black"/>
              <a:prstClr val="white">
                <a:lumMod val="95000"/>
                <a:tint val="45000"/>
                <a:satMod val="400000"/>
              </a:prst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6016" b="82422" l="1270" r="97266">
                        <a14:foregroundMark x1="58496" y1="76953" x2="56152" y2="76563"/>
                        <a14:foregroundMark x1="47266" y1="70833" x2="48730" y2="77083"/>
                        <a14:foregroundMark x1="40625" y1="72656" x2="41699" y2="78125"/>
                        <a14:foregroundMark x1="47363" y1="79818" x2="49023" y2="75391"/>
                        <a14:foregroundMark x1="46484" y1="77995" x2="46973" y2="72656"/>
                        <a14:foregroundMark x1="1367" y1="71615" x2="13379" y2="71615"/>
                        <a14:foregroundMark x1="13379" y1="71615" x2="31738" y2="70703"/>
                        <a14:foregroundMark x1="31738" y1="70703" x2="32129" y2="70703"/>
                        <a14:foregroundMark x1="2734" y1="76693" x2="1660" y2="79818"/>
                        <a14:foregroundMark x1="50391" y1="71615" x2="56543" y2="73047"/>
                        <a14:foregroundMark x1="49707" y1="80599" x2="55566" y2="80599"/>
                        <a14:foregroundMark x1="55566" y1="80599" x2="56445" y2="80469"/>
                        <a14:foregroundMark x1="59473" y1="73828" x2="68164" y2="72917"/>
                        <a14:foregroundMark x1="63672" y1="79036" x2="72754" y2="79036"/>
                        <a14:foregroundMark x1="68359" y1="74479" x2="74414" y2="74479"/>
                        <a14:foregroundMark x1="74414" y1="74479" x2="77051" y2="74349"/>
                        <a14:foregroundMark x1="75586" y1="75391" x2="84863" y2="74089"/>
                        <a14:foregroundMark x1="87109" y1="80599" x2="91699" y2="79167"/>
                        <a14:foregroundMark x1="91113" y1="75651" x2="97168" y2="73828"/>
                        <a14:foregroundMark x1="97168" y1="73828" x2="97266" y2="73828"/>
                      </a14:backgroundRemoval>
                    </a14:imgEffect>
                    <a14:imgEffect>
                      <a14:saturation sat="84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64058" b="15347"/>
          <a:stretch/>
        </p:blipFill>
        <p:spPr bwMode="auto">
          <a:xfrm>
            <a:off x="1620078" y="5446355"/>
            <a:ext cx="9144000" cy="1412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79139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>
          <a:extLst>
            <a:ext uri="{FF2B5EF4-FFF2-40B4-BE49-F238E27FC236}">
              <a16:creationId xmlns:a16="http://schemas.microsoft.com/office/drawing/2014/main" id="{946330F3-D488-951A-063D-CD7DE370A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>
            <a:extLst>
              <a:ext uri="{FF2B5EF4-FFF2-40B4-BE49-F238E27FC236}">
                <a16:creationId xmlns:a16="http://schemas.microsoft.com/office/drawing/2014/main" id="{43395B43-E505-9D7F-5BF2-25654603A285}"/>
              </a:ext>
            </a:extLst>
          </p:cNvPr>
          <p:cNvSpPr txBox="1"/>
          <p:nvPr/>
        </p:nvSpPr>
        <p:spPr>
          <a:xfrm>
            <a:off x="982100" y="1536194"/>
            <a:ext cx="9269247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내가 믿는 분 예수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내가 속한 분 예수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삶의 이유되시네 내 노래되시네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전심으로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7953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>
          <a:extLst>
            <a:ext uri="{FF2B5EF4-FFF2-40B4-BE49-F238E27FC236}">
              <a16:creationId xmlns:a16="http://schemas.microsoft.com/office/drawing/2014/main" id="{FF3A75A1-3368-97B7-D712-569148242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>
            <a:extLst>
              <a:ext uri="{FF2B5EF4-FFF2-40B4-BE49-F238E27FC236}">
                <a16:creationId xmlns:a16="http://schemas.microsoft.com/office/drawing/2014/main" id="{D0126BAA-3B13-093C-123C-750C25387CD7}"/>
              </a:ext>
            </a:extLst>
          </p:cNvPr>
          <p:cNvSpPr txBox="1"/>
          <p:nvPr/>
        </p:nvSpPr>
        <p:spPr>
          <a:xfrm>
            <a:off x="982100" y="1536194"/>
            <a:ext cx="9269247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주와 함께 걸어가리라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모든 길을 주 신뢰해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 뜻 안에 나 살아가리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주의 약속은 영원해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57171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>
          <a:extLst>
            <a:ext uri="{FF2B5EF4-FFF2-40B4-BE49-F238E27FC236}">
              <a16:creationId xmlns:a16="http://schemas.microsoft.com/office/drawing/2014/main" id="{946330F3-D488-951A-063D-CD7DE370A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>
            <a:extLst>
              <a:ext uri="{FF2B5EF4-FFF2-40B4-BE49-F238E27FC236}">
                <a16:creationId xmlns:a16="http://schemas.microsoft.com/office/drawing/2014/main" id="{43395B43-E505-9D7F-5BF2-25654603A285}"/>
              </a:ext>
            </a:extLst>
          </p:cNvPr>
          <p:cNvSpPr txBox="1"/>
          <p:nvPr/>
        </p:nvSpPr>
        <p:spPr>
          <a:xfrm>
            <a:off x="982100" y="1536194"/>
            <a:ext cx="9269247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내가 믿는 분 예수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내가 속한 분 예수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삶의 이유되시네 내 노래되시네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전심으로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93905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>
          <a:extLst>
            <a:ext uri="{FF2B5EF4-FFF2-40B4-BE49-F238E27FC236}">
              <a16:creationId xmlns:a16="http://schemas.microsoft.com/office/drawing/2014/main" id="{946330F3-D488-951A-063D-CD7DE370A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>
            <a:extLst>
              <a:ext uri="{FF2B5EF4-FFF2-40B4-BE49-F238E27FC236}">
                <a16:creationId xmlns:a16="http://schemas.microsoft.com/office/drawing/2014/main" id="{43395B43-E505-9D7F-5BF2-25654603A285}"/>
              </a:ext>
            </a:extLst>
          </p:cNvPr>
          <p:cNvSpPr txBox="1"/>
          <p:nvPr/>
        </p:nvSpPr>
        <p:spPr>
          <a:xfrm>
            <a:off x="982100" y="1536194"/>
            <a:ext cx="9269247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경배하리 경배하리라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경배하리 경배하리라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1920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/>
          <p:cNvSpPr/>
          <p:nvPr/>
        </p:nvSpPr>
        <p:spPr>
          <a:xfrm>
            <a:off x="0" y="-5570"/>
            <a:ext cx="395536" cy="36004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29" name="Google Shape;129;p8"/>
          <p:cNvSpPr txBox="1"/>
          <p:nvPr/>
        </p:nvSpPr>
        <p:spPr>
          <a:xfrm>
            <a:off x="594827" y="-31960"/>
            <a:ext cx="6097554" cy="61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나로부터 시작되리 </a:t>
            </a:r>
            <a:endParaRPr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8"/>
          <p:cNvSpPr txBox="1"/>
          <p:nvPr/>
        </p:nvSpPr>
        <p:spPr>
          <a:xfrm>
            <a:off x="1045984" y="1074529"/>
            <a:ext cx="980443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저 높은 하늘위로 밝은 태양 떠오르듯이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난 주저앉지 않으리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어떤 어려움에도 주의 길을 선택하리</a:t>
            </a: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빛 가운데로 걸으리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22457</TotalTime>
  <Words>877</Words>
  <Application>Microsoft Office PowerPoint</Application>
  <PresentationFormat>와이드스크린</PresentationFormat>
  <Paragraphs>185</Paragraphs>
  <Slides>45</Slides>
  <Notes>21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45</vt:i4>
      </vt:variant>
    </vt:vector>
  </HeadingPairs>
  <TitlesOfParts>
    <vt:vector size="56" baseType="lpstr">
      <vt:lpstr>Adobe 명조 Std M</vt:lpstr>
      <vt:lpstr>KoPubWorld돋움체 Bold</vt:lpstr>
      <vt:lpstr>KoPub돋움체 Bold</vt:lpstr>
      <vt:lpstr>나눔바른고딕</vt:lpstr>
      <vt:lpstr>마루 부리OTF 굵은</vt:lpstr>
      <vt:lpstr>맑은 고딕</vt:lpstr>
      <vt:lpstr>맑은 고딕</vt:lpstr>
      <vt:lpstr>산돌명조B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waydo</dc:creator>
  <cp:lastModifiedBy>A1122</cp:lastModifiedBy>
  <cp:revision>868</cp:revision>
  <dcterms:created xsi:type="dcterms:W3CDTF">2020-04-25T10:00:26Z</dcterms:created>
  <dcterms:modified xsi:type="dcterms:W3CDTF">2025-07-05T20:33:49Z</dcterms:modified>
</cp:coreProperties>
</file>