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6"/>
  </p:notesMasterIdLst>
  <p:sldIdLst>
    <p:sldId id="2325" r:id="rId2"/>
    <p:sldId id="257" r:id="rId3"/>
    <p:sldId id="848" r:id="rId4"/>
    <p:sldId id="2127" r:id="rId5"/>
    <p:sldId id="2177" r:id="rId6"/>
    <p:sldId id="2350" r:id="rId7"/>
    <p:sldId id="1683" r:id="rId8"/>
    <p:sldId id="2345" r:id="rId9"/>
    <p:sldId id="2342" r:id="rId10"/>
    <p:sldId id="2358" r:id="rId11"/>
    <p:sldId id="2357" r:id="rId12"/>
    <p:sldId id="2360" r:id="rId13"/>
    <p:sldId id="2361" r:id="rId14"/>
    <p:sldId id="2359" r:id="rId15"/>
    <p:sldId id="2307" r:id="rId16"/>
    <p:sldId id="2323" r:id="rId17"/>
    <p:sldId id="2337" r:id="rId18"/>
    <p:sldId id="2362" r:id="rId19"/>
    <p:sldId id="2338" r:id="rId20"/>
    <p:sldId id="285" r:id="rId21"/>
    <p:sldId id="1686" r:id="rId22"/>
    <p:sldId id="2223" r:id="rId23"/>
    <p:sldId id="2347" r:id="rId24"/>
    <p:sldId id="2354" r:id="rId25"/>
    <p:sldId id="263" r:id="rId26"/>
    <p:sldId id="264" r:id="rId27"/>
    <p:sldId id="2022" r:id="rId28"/>
    <p:sldId id="850" r:id="rId29"/>
    <p:sldId id="883" r:id="rId30"/>
    <p:sldId id="884" r:id="rId31"/>
    <p:sldId id="882" r:id="rId32"/>
    <p:sldId id="266" r:id="rId33"/>
    <p:sldId id="2131" r:id="rId34"/>
    <p:sldId id="275" r:id="rId35"/>
    <p:sldId id="1129" r:id="rId36"/>
    <p:sldId id="1229" r:id="rId37"/>
    <p:sldId id="1228" r:id="rId38"/>
    <p:sldId id="1231" r:id="rId39"/>
    <p:sldId id="1232" r:id="rId40"/>
    <p:sldId id="1233" r:id="rId41"/>
    <p:sldId id="1234" r:id="rId42"/>
    <p:sldId id="1235" r:id="rId43"/>
    <p:sldId id="1236" r:id="rId44"/>
    <p:sldId id="1237" r:id="rId45"/>
    <p:sldId id="1238" r:id="rId46"/>
    <p:sldId id="1239" r:id="rId47"/>
    <p:sldId id="1240" r:id="rId48"/>
    <p:sldId id="1241" r:id="rId49"/>
    <p:sldId id="1401" r:id="rId50"/>
    <p:sldId id="2093" r:id="rId51"/>
    <p:sldId id="2244" r:id="rId52"/>
    <p:sldId id="286" r:id="rId53"/>
    <p:sldId id="2130" r:id="rId54"/>
    <p:sldId id="2287" r:id="rId55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657" userDrawn="1">
          <p15:clr>
            <a:srgbClr val="A4A3A4"/>
          </p15:clr>
        </p15:guide>
        <p15:guide id="2" pos="6607" userDrawn="1">
          <p15:clr>
            <a:srgbClr val="A4A3A4"/>
          </p15:clr>
        </p15:guide>
        <p15:guide id="3" pos="1073" userDrawn="1">
          <p15:clr>
            <a:srgbClr val="A4A3A4"/>
          </p15:clr>
        </p15:guide>
        <p15:guide id="4" orient="horz" pos="618" userDrawn="1">
          <p15:clr>
            <a:srgbClr val="A4A3A4"/>
          </p15:clr>
        </p15:guide>
        <p15:guide id="5" orient="horz" pos="232" userDrawn="1">
          <p15:clr>
            <a:srgbClr val="A4A3A4"/>
          </p15:clr>
        </p15:guide>
        <p15:guide id="6" orient="horz" pos="408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79D9E"/>
    <a:srgbClr val="FFFCF3"/>
    <a:srgbClr val="B59E9E"/>
    <a:srgbClr val="A8CE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5397" autoAdjust="0"/>
    <p:restoredTop sz="94660"/>
  </p:normalViewPr>
  <p:slideViewPr>
    <p:cSldViewPr snapToGrid="0" showGuides="1">
      <p:cViewPr varScale="1">
        <p:scale>
          <a:sx n="50" d="100"/>
          <a:sy n="50" d="100"/>
        </p:scale>
        <p:origin x="42" y="816"/>
      </p:cViewPr>
      <p:guideLst>
        <p:guide orient="horz" pos="3657"/>
        <p:guide pos="6607"/>
        <p:guide pos="1073"/>
        <p:guide orient="horz" pos="618"/>
        <p:guide orient="horz" pos="232"/>
        <p:guide orient="horz" pos="408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7A473B-1C1B-4AAA-81B8-D4D9A2665CA5}" type="datetimeFigureOut">
              <a:rPr lang="ko-KR" altLang="en-US" smtClean="0"/>
              <a:t>2026-06-20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02194A-FF9B-4986-B93D-A5C862DB070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380347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>
          <a:extLst>
            <a:ext uri="{FF2B5EF4-FFF2-40B4-BE49-F238E27FC236}">
              <a16:creationId xmlns:a16="http://schemas.microsoft.com/office/drawing/2014/main" id="{4EDC8660-BD33-5DC4-1619-B999AAFE64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8:notes">
            <a:extLst>
              <a:ext uri="{FF2B5EF4-FFF2-40B4-BE49-F238E27FC236}">
                <a16:creationId xmlns:a16="http://schemas.microsoft.com/office/drawing/2014/main" id="{1A8960FE-9E37-B21E-1751-8F0BE734C42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26;p8:notes">
            <a:extLst>
              <a:ext uri="{FF2B5EF4-FFF2-40B4-BE49-F238E27FC236}">
                <a16:creationId xmlns:a16="http://schemas.microsoft.com/office/drawing/2014/main" id="{0D832EDA-A18A-BFD1-25E7-4F342C011AA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045322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>
          <a:extLst>
            <a:ext uri="{FF2B5EF4-FFF2-40B4-BE49-F238E27FC236}">
              <a16:creationId xmlns:a16="http://schemas.microsoft.com/office/drawing/2014/main" id="{13D2D9A1-3B19-9FDE-F0CC-C2153B1B4F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5:notes">
            <a:extLst>
              <a:ext uri="{FF2B5EF4-FFF2-40B4-BE49-F238E27FC236}">
                <a16:creationId xmlns:a16="http://schemas.microsoft.com/office/drawing/2014/main" id="{410829BD-58D2-A00E-004C-DE1FFBEC84C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5:notes">
            <a:extLst>
              <a:ext uri="{FF2B5EF4-FFF2-40B4-BE49-F238E27FC236}">
                <a16:creationId xmlns:a16="http://schemas.microsoft.com/office/drawing/2014/main" id="{DB449974-6D10-AE50-4B37-8EEB24B815B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436916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>
          <a:extLst>
            <a:ext uri="{FF2B5EF4-FFF2-40B4-BE49-F238E27FC236}">
              <a16:creationId xmlns:a16="http://schemas.microsoft.com/office/drawing/2014/main" id="{8F79AE4C-FFF8-9937-12D7-554477A590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5:notes">
            <a:extLst>
              <a:ext uri="{FF2B5EF4-FFF2-40B4-BE49-F238E27FC236}">
                <a16:creationId xmlns:a16="http://schemas.microsoft.com/office/drawing/2014/main" id="{3918FAC4-08C8-7D56-FFCA-B568EA8EAC2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5:notes">
            <a:extLst>
              <a:ext uri="{FF2B5EF4-FFF2-40B4-BE49-F238E27FC236}">
                <a16:creationId xmlns:a16="http://schemas.microsoft.com/office/drawing/2014/main" id="{C867BACE-312B-F532-D0B5-82AD7B16885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087356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2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>
          <a:extLst>
            <a:ext uri="{FF2B5EF4-FFF2-40B4-BE49-F238E27FC236}">
              <a16:creationId xmlns:a16="http://schemas.microsoft.com/office/drawing/2014/main" id="{FD822CF8-FCF9-4B92-A27D-D96B195805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5:notes">
            <a:extLst>
              <a:ext uri="{FF2B5EF4-FFF2-40B4-BE49-F238E27FC236}">
                <a16:creationId xmlns:a16="http://schemas.microsoft.com/office/drawing/2014/main" id="{CC0A9681-22B5-7B11-3F8A-2931EAB4723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5:notes">
            <a:extLst>
              <a:ext uri="{FF2B5EF4-FFF2-40B4-BE49-F238E27FC236}">
                <a16:creationId xmlns:a16="http://schemas.microsoft.com/office/drawing/2014/main" id="{836B5FEC-8DDE-DCCD-DCC4-991F31FD30B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495643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>
          <a:extLst>
            <a:ext uri="{FF2B5EF4-FFF2-40B4-BE49-F238E27FC236}">
              <a16:creationId xmlns:a16="http://schemas.microsoft.com/office/drawing/2014/main" id="{E4FA03EE-B699-8127-C481-8AFC7CEFA5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5:notes">
            <a:extLst>
              <a:ext uri="{FF2B5EF4-FFF2-40B4-BE49-F238E27FC236}">
                <a16:creationId xmlns:a16="http://schemas.microsoft.com/office/drawing/2014/main" id="{12211751-A449-4199-DC83-04BB6A6FAD1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5:notes">
            <a:extLst>
              <a:ext uri="{FF2B5EF4-FFF2-40B4-BE49-F238E27FC236}">
                <a16:creationId xmlns:a16="http://schemas.microsoft.com/office/drawing/2014/main" id="{2078D2B4-003A-7D56-7082-B40C164A53F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595194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>
          <a:extLst>
            <a:ext uri="{FF2B5EF4-FFF2-40B4-BE49-F238E27FC236}">
              <a16:creationId xmlns:a16="http://schemas.microsoft.com/office/drawing/2014/main" id="{FD822CF8-FCF9-4B92-A27D-D96B195805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5:notes">
            <a:extLst>
              <a:ext uri="{FF2B5EF4-FFF2-40B4-BE49-F238E27FC236}">
                <a16:creationId xmlns:a16="http://schemas.microsoft.com/office/drawing/2014/main" id="{CC0A9681-22B5-7B11-3F8A-2931EAB4723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5:notes">
            <a:extLst>
              <a:ext uri="{FF2B5EF4-FFF2-40B4-BE49-F238E27FC236}">
                <a16:creationId xmlns:a16="http://schemas.microsoft.com/office/drawing/2014/main" id="{836B5FEC-8DDE-DCCD-DCC4-991F31FD30B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004659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>
          <a:extLst>
            <a:ext uri="{FF2B5EF4-FFF2-40B4-BE49-F238E27FC236}">
              <a16:creationId xmlns:a16="http://schemas.microsoft.com/office/drawing/2014/main" id="{E4FA03EE-B699-8127-C481-8AFC7CEFA5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5:notes">
            <a:extLst>
              <a:ext uri="{FF2B5EF4-FFF2-40B4-BE49-F238E27FC236}">
                <a16:creationId xmlns:a16="http://schemas.microsoft.com/office/drawing/2014/main" id="{12211751-A449-4199-DC83-04BB6A6FAD1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5:notes">
            <a:extLst>
              <a:ext uri="{FF2B5EF4-FFF2-40B4-BE49-F238E27FC236}">
                <a16:creationId xmlns:a16="http://schemas.microsoft.com/office/drawing/2014/main" id="{2078D2B4-003A-7D56-7082-B40C164A53F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774162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>
          <a:extLst>
            <a:ext uri="{FF2B5EF4-FFF2-40B4-BE49-F238E27FC236}">
              <a16:creationId xmlns:a16="http://schemas.microsoft.com/office/drawing/2014/main" id="{FD822CF8-FCF9-4B92-A27D-D96B195805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5:notes">
            <a:extLst>
              <a:ext uri="{FF2B5EF4-FFF2-40B4-BE49-F238E27FC236}">
                <a16:creationId xmlns:a16="http://schemas.microsoft.com/office/drawing/2014/main" id="{CC0A9681-22B5-7B11-3F8A-2931EAB4723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5:notes">
            <a:extLst>
              <a:ext uri="{FF2B5EF4-FFF2-40B4-BE49-F238E27FC236}">
                <a16:creationId xmlns:a16="http://schemas.microsoft.com/office/drawing/2014/main" id="{836B5FEC-8DDE-DCCD-DCC4-991F31FD30B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154268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>
          <a:extLst>
            <a:ext uri="{FF2B5EF4-FFF2-40B4-BE49-F238E27FC236}">
              <a16:creationId xmlns:a16="http://schemas.microsoft.com/office/drawing/2014/main" id="{FD822CF8-FCF9-4B92-A27D-D96B195805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5:notes">
            <a:extLst>
              <a:ext uri="{FF2B5EF4-FFF2-40B4-BE49-F238E27FC236}">
                <a16:creationId xmlns:a16="http://schemas.microsoft.com/office/drawing/2014/main" id="{CC0A9681-22B5-7B11-3F8A-2931EAB4723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5:notes">
            <a:extLst>
              <a:ext uri="{FF2B5EF4-FFF2-40B4-BE49-F238E27FC236}">
                <a16:creationId xmlns:a16="http://schemas.microsoft.com/office/drawing/2014/main" id="{836B5FEC-8DDE-DCCD-DCC4-991F31FD30B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858049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>
          <a:extLst>
            <a:ext uri="{FF2B5EF4-FFF2-40B4-BE49-F238E27FC236}">
              <a16:creationId xmlns:a16="http://schemas.microsoft.com/office/drawing/2014/main" id="{E4FA03EE-B699-8127-C481-8AFC7CEFA5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5:notes">
            <a:extLst>
              <a:ext uri="{FF2B5EF4-FFF2-40B4-BE49-F238E27FC236}">
                <a16:creationId xmlns:a16="http://schemas.microsoft.com/office/drawing/2014/main" id="{12211751-A449-4199-DC83-04BB6A6FAD1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5:notes">
            <a:extLst>
              <a:ext uri="{FF2B5EF4-FFF2-40B4-BE49-F238E27FC236}">
                <a16:creationId xmlns:a16="http://schemas.microsoft.com/office/drawing/2014/main" id="{2078D2B4-003A-7D56-7082-B40C164A53F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8546102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>
          <a:extLst>
            <a:ext uri="{FF2B5EF4-FFF2-40B4-BE49-F238E27FC236}">
              <a16:creationId xmlns:a16="http://schemas.microsoft.com/office/drawing/2014/main" id="{C3293BFB-6CE0-93CB-9C6C-CA0DA5D738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8:notes">
            <a:extLst>
              <a:ext uri="{FF2B5EF4-FFF2-40B4-BE49-F238E27FC236}">
                <a16:creationId xmlns:a16="http://schemas.microsoft.com/office/drawing/2014/main" id="{6731421A-1FD0-43FF-3A9A-5816AF03AB3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26;p8:notes">
            <a:extLst>
              <a:ext uri="{FF2B5EF4-FFF2-40B4-BE49-F238E27FC236}">
                <a16:creationId xmlns:a16="http://schemas.microsoft.com/office/drawing/2014/main" id="{E22CC2CC-5387-77F9-58C0-2B7DE044F14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8293763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>
          <a:extLst>
            <a:ext uri="{FF2B5EF4-FFF2-40B4-BE49-F238E27FC236}">
              <a16:creationId xmlns:a16="http://schemas.microsoft.com/office/drawing/2014/main" id="{B5C116E5-6FC3-184D-F6F9-E853D53F42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5:notes">
            <a:extLst>
              <a:ext uri="{FF2B5EF4-FFF2-40B4-BE49-F238E27FC236}">
                <a16:creationId xmlns:a16="http://schemas.microsoft.com/office/drawing/2014/main" id="{DEEB5476-DEFB-C62A-DEC7-DA9048284F0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5:notes">
            <a:extLst>
              <a:ext uri="{FF2B5EF4-FFF2-40B4-BE49-F238E27FC236}">
                <a16:creationId xmlns:a16="http://schemas.microsoft.com/office/drawing/2014/main" id="{A54D1126-CFDF-DB72-AD2A-739F98BABF9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4817973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>
          <a:extLst>
            <a:ext uri="{FF2B5EF4-FFF2-40B4-BE49-F238E27FC236}">
              <a16:creationId xmlns:a16="http://schemas.microsoft.com/office/drawing/2014/main" id="{1A9AF1B9-81EF-05E7-A0CA-945D2C6DFF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5:notes">
            <a:extLst>
              <a:ext uri="{FF2B5EF4-FFF2-40B4-BE49-F238E27FC236}">
                <a16:creationId xmlns:a16="http://schemas.microsoft.com/office/drawing/2014/main" id="{503F87A0-C3EB-AA9A-874E-61780CCDB4A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5:notes">
            <a:extLst>
              <a:ext uri="{FF2B5EF4-FFF2-40B4-BE49-F238E27FC236}">
                <a16:creationId xmlns:a16="http://schemas.microsoft.com/office/drawing/2014/main" id="{BF404F42-27FB-F581-A7EA-DAC5530E94F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3835037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>
          <a:extLst>
            <a:ext uri="{FF2B5EF4-FFF2-40B4-BE49-F238E27FC236}">
              <a16:creationId xmlns:a16="http://schemas.microsoft.com/office/drawing/2014/main" id="{B5C116E5-6FC3-184D-F6F9-E853D53F42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5:notes">
            <a:extLst>
              <a:ext uri="{FF2B5EF4-FFF2-40B4-BE49-F238E27FC236}">
                <a16:creationId xmlns:a16="http://schemas.microsoft.com/office/drawing/2014/main" id="{DEEB5476-DEFB-C62A-DEC7-DA9048284F0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5:notes">
            <a:extLst>
              <a:ext uri="{FF2B5EF4-FFF2-40B4-BE49-F238E27FC236}">
                <a16:creationId xmlns:a16="http://schemas.microsoft.com/office/drawing/2014/main" id="{A54D1126-CFDF-DB72-AD2A-739F98BABF9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328731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>
          <a:extLst>
            <a:ext uri="{FF2B5EF4-FFF2-40B4-BE49-F238E27FC236}">
              <a16:creationId xmlns:a16="http://schemas.microsoft.com/office/drawing/2014/main" id="{B2C7A425-A752-3A9F-8F75-079C8403DB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5:notes">
            <a:extLst>
              <a:ext uri="{FF2B5EF4-FFF2-40B4-BE49-F238E27FC236}">
                <a16:creationId xmlns:a16="http://schemas.microsoft.com/office/drawing/2014/main" id="{E3FA8D8C-ED6F-BF3B-FDEB-68931DB98B5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5:notes">
            <a:extLst>
              <a:ext uri="{FF2B5EF4-FFF2-40B4-BE49-F238E27FC236}">
                <a16:creationId xmlns:a16="http://schemas.microsoft.com/office/drawing/2014/main" id="{2CCC4574-AC50-05C2-9105-64F1E8B5F88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8371328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" name="Google Shape;242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1" name="Google Shape;251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>
          <a:extLst>
            <a:ext uri="{FF2B5EF4-FFF2-40B4-BE49-F238E27FC236}">
              <a16:creationId xmlns:a16="http://schemas.microsoft.com/office/drawing/2014/main" id="{B7E5E7E3-A1B3-23B7-D777-1AFDC52B14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8:notes">
            <a:extLst>
              <a:ext uri="{FF2B5EF4-FFF2-40B4-BE49-F238E27FC236}">
                <a16:creationId xmlns:a16="http://schemas.microsoft.com/office/drawing/2014/main" id="{201247B7-3E1C-1F83-A1A5-50462A4D45A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26;p8:notes">
            <a:extLst>
              <a:ext uri="{FF2B5EF4-FFF2-40B4-BE49-F238E27FC236}">
                <a16:creationId xmlns:a16="http://schemas.microsoft.com/office/drawing/2014/main" id="{2760ABE9-5193-2581-E931-A4C95243633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1091354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>
          <a:extLst>
            <a:ext uri="{FF2B5EF4-FFF2-40B4-BE49-F238E27FC236}">
              <a16:creationId xmlns:a16="http://schemas.microsoft.com/office/drawing/2014/main" id="{50608BE8-936A-25DB-6C91-A6CA0DAFC2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5:notes">
            <a:extLst>
              <a:ext uri="{FF2B5EF4-FFF2-40B4-BE49-F238E27FC236}">
                <a16:creationId xmlns:a16="http://schemas.microsoft.com/office/drawing/2014/main" id="{1A53CBEA-A518-37AB-7AEA-448CC63A18D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5:notes">
            <a:extLst>
              <a:ext uri="{FF2B5EF4-FFF2-40B4-BE49-F238E27FC236}">
                <a16:creationId xmlns:a16="http://schemas.microsoft.com/office/drawing/2014/main" id="{45F06285-23CC-277B-E73F-059E605EE5A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4980812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>
          <a:extLst>
            <a:ext uri="{FF2B5EF4-FFF2-40B4-BE49-F238E27FC236}">
              <a16:creationId xmlns:a16="http://schemas.microsoft.com/office/drawing/2014/main" id="{2B4BC5B3-685E-CCF9-1864-DA069448A4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5:notes">
            <a:extLst>
              <a:ext uri="{FF2B5EF4-FFF2-40B4-BE49-F238E27FC236}">
                <a16:creationId xmlns:a16="http://schemas.microsoft.com/office/drawing/2014/main" id="{FE2965D1-076B-729E-E040-15E09006C70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5:notes">
            <a:extLst>
              <a:ext uri="{FF2B5EF4-FFF2-40B4-BE49-F238E27FC236}">
                <a16:creationId xmlns:a16="http://schemas.microsoft.com/office/drawing/2014/main" id="{F1E1528D-FA95-371E-5BDC-778111E7357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4744644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>
          <a:extLst>
            <a:ext uri="{FF2B5EF4-FFF2-40B4-BE49-F238E27FC236}">
              <a16:creationId xmlns:a16="http://schemas.microsoft.com/office/drawing/2014/main" id="{5740177B-C59F-C285-53D2-C2460333AC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8:notes">
            <a:extLst>
              <a:ext uri="{FF2B5EF4-FFF2-40B4-BE49-F238E27FC236}">
                <a16:creationId xmlns:a16="http://schemas.microsoft.com/office/drawing/2014/main" id="{5F838F88-635C-6DDB-56E1-62D3FFF9016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26;p8:notes">
            <a:extLst>
              <a:ext uri="{FF2B5EF4-FFF2-40B4-BE49-F238E27FC236}">
                <a16:creationId xmlns:a16="http://schemas.microsoft.com/office/drawing/2014/main" id="{3CC5FED5-7475-1754-C244-3544784CA6E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4478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>
          <a:extLst>
            <a:ext uri="{FF2B5EF4-FFF2-40B4-BE49-F238E27FC236}">
              <a16:creationId xmlns:a16="http://schemas.microsoft.com/office/drawing/2014/main" id="{FF3FC758-6682-CD0E-FA55-FFDB3F5109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0:notes">
            <a:extLst>
              <a:ext uri="{FF2B5EF4-FFF2-40B4-BE49-F238E27FC236}">
                <a16:creationId xmlns:a16="http://schemas.microsoft.com/office/drawing/2014/main" id="{1EB7602C-2DCF-8728-8F42-E1ACE3AE3D9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p10:notes">
            <a:extLst>
              <a:ext uri="{FF2B5EF4-FFF2-40B4-BE49-F238E27FC236}">
                <a16:creationId xmlns:a16="http://schemas.microsoft.com/office/drawing/2014/main" id="{B1170BDF-9C4B-9B38-41B7-EDE182EEC28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252159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D9301ED-D689-4AD2-8F32-D5389C4102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F27659B4-26C4-4F1C-B6D6-45DFE177AF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21AE2F1-5DB7-4785-BB2B-4C4F10050B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5281C-C2F1-468A-ACFE-06D43963E027}" type="datetimeFigureOut">
              <a:rPr lang="ko-KR" altLang="en-US" smtClean="0"/>
              <a:t>2026-06-20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260E1AB-71DF-4B39-B0B5-8EF03574E7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DE34461-8F33-40EF-8E5D-2998D35CD6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47E9D-A66A-46A4-B570-D13AD9E6805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062394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883589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581B54C-D8C7-49CA-8428-2CBEAF50E1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2735747-C854-4A74-A9E5-4F8A24037C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555B35A-4BA2-4B72-86E8-3FD74B7C8D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5281C-C2F1-468A-ACFE-06D43963E027}" type="datetimeFigureOut">
              <a:rPr lang="ko-KR" altLang="en-US" smtClean="0"/>
              <a:t>2026-06-20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F2AB9E7-033F-454F-AE27-AB6E64B0B4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2DD7B82-A76D-418F-BA18-632583ED19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47E9D-A66A-46A4-B570-D13AD9E6805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115104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5928D0A-1ACC-4912-AA6A-E2E318B501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140317F0-ACBF-469D-B7F1-DB7EFF2ED4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061210C4-B58B-4FF8-A07A-4A675BA9E0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B87CBAD9-DCB0-4978-ABBA-BC41902D11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5281C-C2F1-468A-ACFE-06D43963E027}" type="datetimeFigureOut">
              <a:rPr lang="ko-KR" altLang="en-US" smtClean="0"/>
              <a:t>2026-06-20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E563BA79-E93A-40D3-857A-86144693C5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2517D6A6-C9F6-476F-ACAA-73C3EE0EAE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47E9D-A66A-46A4-B570-D13AD9E6805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862228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7B56F1C-7323-4345-B9A7-B6C55DDF29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26BF3A8-78DA-4EB9-B145-1C25D77372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6B357173-BA68-43EC-8516-9B4FECB2BA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A0748476-A371-4822-A4C6-E59665F85B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BC951ADE-3715-453D-B48C-3621E484A17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BE6626EC-A864-4E30-8F65-5A545AD077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5281C-C2F1-468A-ACFE-06D43963E027}" type="datetimeFigureOut">
              <a:rPr lang="ko-KR" altLang="en-US" smtClean="0"/>
              <a:t>2026-06-20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E67CB4FA-0401-40D0-85C3-0F533DAB8A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E365BF1A-3C19-4807-921A-84AB185AD0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47E9D-A66A-46A4-B570-D13AD9E6805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947954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BD0115D-FD4D-4B33-8BDB-DC4D6B167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667CDB5F-C857-484B-9722-44769C1077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5281C-C2F1-468A-ACFE-06D43963E027}" type="datetimeFigureOut">
              <a:rPr lang="ko-KR" altLang="en-US" smtClean="0"/>
              <a:t>2026-06-20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D676B4BF-512A-4F69-9C66-5CDFB3EB7C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D273703-5537-4B9F-A3B0-C8E16E2ABA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47E9D-A66A-46A4-B570-D13AD9E6805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272699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F147B13C-6B91-45CC-B6C8-5B23B76AB5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5281C-C2F1-468A-ACFE-06D43963E027}" type="datetimeFigureOut">
              <a:rPr lang="ko-KR" altLang="en-US" smtClean="0"/>
              <a:t>2026-06-20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7B64AEB4-E25B-4DF2-9F6E-1E1FA1073D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B16BE08-F7FD-4922-A1BC-6E82B00B42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47E9D-A66A-46A4-B570-D13AD9E6805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300126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FAF592A-AA3A-4726-A5C9-65E751CE20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0BDB0DFE-C130-4F89-B30C-B80D5CDD60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381C3D45-358C-46E1-8006-A4C6A17311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04D4DB7C-F88E-4647-8197-00FC643AD6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5281C-C2F1-468A-ACFE-06D43963E027}" type="datetimeFigureOut">
              <a:rPr lang="ko-KR" altLang="en-US" smtClean="0"/>
              <a:t>2026-06-20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B3DBEA53-28EA-4D43-828A-AF4F15A2F8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10BC2935-A252-422D-941C-75E729C5E1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47E9D-A66A-46A4-B570-D13AD9E6805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01610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C14AE1B-C8A9-4CDE-97AA-ECA9C22C03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574528A9-CFC0-4620-8CA1-CF63B378DF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1D4B226F-C1FE-4B0D-BB7C-2C21C673EF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F0A4098F-744D-467E-A31A-AC05E048DA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5281C-C2F1-468A-ACFE-06D43963E027}" type="datetimeFigureOut">
              <a:rPr lang="ko-KR" altLang="en-US" smtClean="0"/>
              <a:t>2026-06-20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19A3F8D4-7E56-4CAF-B61D-96D54D288A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995A0EFF-5792-4070-96FF-A1BB0C43F4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47E9D-A66A-46A4-B570-D13AD9E6805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158742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1A75899-BE4C-43DB-AC40-D250C5F965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6E872AF6-C241-4771-8A81-27958B3BE3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27232EA-F29C-4287-8209-AB34B86CC5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5281C-C2F1-468A-ACFE-06D43963E027}" type="datetimeFigureOut">
              <a:rPr lang="ko-KR" altLang="en-US" smtClean="0"/>
              <a:t>2026-06-20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BAAB5E5-BABE-4853-900B-92F672096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0A5BA39-FE6A-41DD-B173-70A639B5D6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47E9D-A66A-46A4-B570-D13AD9E6805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259626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EB8C0897-30C8-4702-95DA-6E387432A5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1E3E1695-0691-4799-9D68-BA193FBC5E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F3B495C-6A68-4B34-9FE8-D64F19767F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5281C-C2F1-468A-ACFE-06D43963E027}" type="datetimeFigureOut">
              <a:rPr lang="ko-KR" altLang="en-US" smtClean="0"/>
              <a:t>2026-06-20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8B4E9EF-F11F-44CD-AF61-2B3F66CBF3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A74B80B-5DF9-4133-8701-15C4B5CDEF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47E9D-A66A-46A4-B570-D13AD9E6805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093241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05B27C6-CC74-F77E-D3A4-FD8ED996CB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129FE03A-5542-9B5D-F1CA-E9D290E098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30FFF90-C50B-3A71-9BD9-2A36428F1B1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67202EA-4545-4584-A83A-29AC0673D59B}" type="datetimeFigureOut">
              <a:rPr lang="ko-KR" altLang="en-US" smtClean="0"/>
              <a:t>2026-06-20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65D041B-5BB0-ADDF-3511-BC3FDED6BC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44DF44F-1DA1-28B4-E001-61A86A3862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FF56F5F-839D-4DF2-B2E2-1F40029F3BB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720572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4B759686-F0A4-40EA-9688-9378F14768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BCE599E5-ABB5-4A1C-BB3B-DD85D28B04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A303B13-5B26-444A-96AB-925D26C18D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5281C-C2F1-468A-ACFE-06D43963E027}" type="datetimeFigureOut">
              <a:rPr lang="ko-KR" altLang="en-US" smtClean="0"/>
              <a:t>2026-06-20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59FE1A4-049A-431A-86A5-5F04413A51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4962C61-2653-47B9-BE33-8DAEA448CB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547E9D-A66A-46A4-B570-D13AD9E6805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750604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4" Type="http://schemas.microsoft.com/office/2007/relationships/hdphoto" Target="../media/hdphoto3.wdp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Relationship Id="rId4" Type="http://schemas.microsoft.com/office/2007/relationships/hdphoto" Target="../media/hdphoto4.wdp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Relationship Id="rId4" Type="http://schemas.microsoft.com/office/2007/relationships/hdphoto" Target="../media/hdphoto2.wdp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Relationship Id="rId4" Type="http://schemas.microsoft.com/office/2007/relationships/hdphoto" Target="../media/hdphoto6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>
            <a:extLst>
              <a:ext uri="{FF2B5EF4-FFF2-40B4-BE49-F238E27FC236}">
                <a16:creationId xmlns:a16="http://schemas.microsoft.com/office/drawing/2014/main" id="{D01A8396-F82A-43E1-B8F7-37CB96F8BAA1}"/>
              </a:ext>
            </a:extLst>
          </p:cNvPr>
          <p:cNvSpPr/>
          <p:nvPr/>
        </p:nvSpPr>
        <p:spPr>
          <a:xfrm>
            <a:off x="1626420" y="975555"/>
            <a:ext cx="6697773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0" lang="ko-KR" altLang="en-US" sz="2800" spc="-150" dirty="0">
                <a:solidFill>
                  <a:schemeClr val="bg1">
                    <a:lumMod val="9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아버지께 참되게 예배하는 자들은 </a:t>
            </a:r>
            <a:br>
              <a:rPr kumimoji="0" lang="en-US" altLang="ko-KR" sz="2800" spc="-150" dirty="0">
                <a:solidFill>
                  <a:schemeClr val="bg1">
                    <a:lumMod val="9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</a:br>
            <a:r>
              <a:rPr kumimoji="0" lang="ko-KR" altLang="en-US" sz="2800" spc="-150" dirty="0">
                <a:solidFill>
                  <a:schemeClr val="bg1">
                    <a:lumMod val="9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영과 진리로 예배할 때가 </a:t>
            </a:r>
            <a:r>
              <a:rPr kumimoji="0" lang="ko-KR" altLang="en-US" sz="2800" spc="-150" dirty="0" err="1">
                <a:solidFill>
                  <a:schemeClr val="bg1">
                    <a:lumMod val="9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오나니</a:t>
            </a:r>
            <a:r>
              <a:rPr kumimoji="0" lang="ko-KR" altLang="en-US" sz="2800" spc="-150" dirty="0">
                <a:solidFill>
                  <a:schemeClr val="bg1">
                    <a:lumMod val="9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곧 이때라 </a:t>
            </a:r>
            <a:br>
              <a:rPr kumimoji="0" lang="en-US" altLang="ko-KR" sz="2800" spc="-150" dirty="0">
                <a:solidFill>
                  <a:schemeClr val="bg1">
                    <a:lumMod val="9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</a:br>
            <a:r>
              <a:rPr kumimoji="0" lang="ko-KR" altLang="en-US" sz="2800" spc="-150" dirty="0">
                <a:solidFill>
                  <a:schemeClr val="bg1">
                    <a:lumMod val="9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아버지께서는 자기에게 </a:t>
            </a:r>
            <a:br>
              <a:rPr kumimoji="0" lang="en-US" altLang="ko-KR" sz="2800" spc="-150" dirty="0">
                <a:solidFill>
                  <a:schemeClr val="bg1">
                    <a:lumMod val="9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</a:br>
            <a:r>
              <a:rPr kumimoji="0" lang="ko-KR" altLang="en-US" sz="2800" spc="-150" dirty="0">
                <a:solidFill>
                  <a:schemeClr val="bg1">
                    <a:lumMod val="9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이렇게 예배하는 자들을 </a:t>
            </a:r>
            <a:r>
              <a:rPr kumimoji="0" lang="ko-KR" altLang="en-US" sz="2800" spc="-150" dirty="0" err="1">
                <a:solidFill>
                  <a:schemeClr val="bg1">
                    <a:lumMod val="9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찾으시느니라</a:t>
            </a:r>
            <a:endParaRPr kumimoji="0" lang="en-US" altLang="ko-KR" sz="3600" spc="-150" dirty="0">
              <a:solidFill>
                <a:schemeClr val="bg1">
                  <a:lumMod val="95000"/>
                </a:schemeClr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r>
              <a:rPr kumimoji="0" lang="en-US" altLang="ko-KR" spc="-150" dirty="0">
                <a:solidFill>
                  <a:schemeClr val="bg1">
                    <a:lumMod val="8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[</a:t>
            </a:r>
            <a:r>
              <a:rPr kumimoji="0" lang="ko-KR" altLang="en-US" spc="-150" dirty="0">
                <a:solidFill>
                  <a:schemeClr val="bg1">
                    <a:lumMod val="8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요 </a:t>
            </a:r>
            <a:r>
              <a:rPr kumimoji="0" lang="en-US" altLang="ko-KR" spc="-150" dirty="0">
                <a:solidFill>
                  <a:schemeClr val="bg1">
                    <a:lumMod val="8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4:23]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C7617F7-CC28-4662-A021-3BB9ED726DAD}"/>
              </a:ext>
            </a:extLst>
          </p:cNvPr>
          <p:cNvSpPr txBox="1"/>
          <p:nvPr/>
        </p:nvSpPr>
        <p:spPr>
          <a:xfrm>
            <a:off x="1629603" y="3478694"/>
            <a:ext cx="4160113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b="1" spc="-150" dirty="0">
                <a:solidFill>
                  <a:schemeClr val="bg1">
                    <a:lumMod val="95000"/>
                  </a:schemeClr>
                </a:solidFill>
                <a:latin typeface="Adobe 명조 Std M" panose="02020600000000000000" pitchFamily="18" charset="-127"/>
                <a:ea typeface="Adobe 명조 Std M" panose="02020600000000000000" pitchFamily="18" charset="-127"/>
                <a:cs typeface="Times New Roman" pitchFamily="18" charset="0"/>
              </a:rPr>
              <a:t>Yet a time is coming </a:t>
            </a:r>
            <a:br>
              <a:rPr lang="en-US" altLang="ko-KR" sz="1600" b="1" spc="-150" dirty="0">
                <a:solidFill>
                  <a:schemeClr val="bg1">
                    <a:lumMod val="95000"/>
                  </a:schemeClr>
                </a:solidFill>
                <a:latin typeface="Adobe 명조 Std M" panose="02020600000000000000" pitchFamily="18" charset="-127"/>
                <a:ea typeface="Adobe 명조 Std M" panose="02020600000000000000" pitchFamily="18" charset="-127"/>
                <a:cs typeface="Times New Roman" pitchFamily="18" charset="0"/>
              </a:rPr>
            </a:br>
            <a:r>
              <a:rPr lang="en-US" altLang="ko-KR" sz="1600" b="1" spc="-150" dirty="0">
                <a:solidFill>
                  <a:schemeClr val="bg1">
                    <a:lumMod val="95000"/>
                  </a:schemeClr>
                </a:solidFill>
                <a:latin typeface="Adobe 명조 Std M" panose="02020600000000000000" pitchFamily="18" charset="-127"/>
                <a:ea typeface="Adobe 명조 Std M" panose="02020600000000000000" pitchFamily="18" charset="-127"/>
                <a:cs typeface="Times New Roman" pitchFamily="18" charset="0"/>
              </a:rPr>
              <a:t>and has now come when the true worshipers </a:t>
            </a:r>
            <a:br>
              <a:rPr lang="en-US" altLang="ko-KR" sz="1600" b="1" spc="-150" dirty="0">
                <a:solidFill>
                  <a:schemeClr val="bg1">
                    <a:lumMod val="95000"/>
                  </a:schemeClr>
                </a:solidFill>
                <a:latin typeface="Adobe 명조 Std M" panose="02020600000000000000" pitchFamily="18" charset="-127"/>
                <a:ea typeface="Adobe 명조 Std M" panose="02020600000000000000" pitchFamily="18" charset="-127"/>
                <a:cs typeface="Times New Roman" pitchFamily="18" charset="0"/>
              </a:rPr>
            </a:br>
            <a:r>
              <a:rPr lang="en-US" altLang="ko-KR" sz="1600" b="1" spc="-150" dirty="0">
                <a:solidFill>
                  <a:schemeClr val="bg1">
                    <a:lumMod val="95000"/>
                  </a:schemeClr>
                </a:solidFill>
                <a:latin typeface="Adobe 명조 Std M" panose="02020600000000000000" pitchFamily="18" charset="-127"/>
                <a:ea typeface="Adobe 명조 Std M" panose="02020600000000000000" pitchFamily="18" charset="-127"/>
                <a:cs typeface="Times New Roman" pitchFamily="18" charset="0"/>
              </a:rPr>
              <a:t>will worship the Father in spirit and truth, </a:t>
            </a:r>
            <a:br>
              <a:rPr lang="en-US" altLang="ko-KR" sz="1600" b="1" spc="-150" dirty="0">
                <a:solidFill>
                  <a:schemeClr val="bg1">
                    <a:lumMod val="95000"/>
                  </a:schemeClr>
                </a:solidFill>
                <a:latin typeface="Adobe 명조 Std M" panose="02020600000000000000" pitchFamily="18" charset="-127"/>
                <a:ea typeface="Adobe 명조 Std M" panose="02020600000000000000" pitchFamily="18" charset="-127"/>
                <a:cs typeface="Times New Roman" pitchFamily="18" charset="0"/>
              </a:rPr>
            </a:br>
            <a:r>
              <a:rPr lang="en-US" altLang="ko-KR" sz="1600" b="1" spc="-150" dirty="0">
                <a:solidFill>
                  <a:schemeClr val="bg1">
                    <a:lumMod val="95000"/>
                  </a:schemeClr>
                </a:solidFill>
                <a:latin typeface="Adobe 명조 Std M" panose="02020600000000000000" pitchFamily="18" charset="-127"/>
                <a:ea typeface="Adobe 명조 Std M" panose="02020600000000000000" pitchFamily="18" charset="-127"/>
                <a:cs typeface="Times New Roman" pitchFamily="18" charset="0"/>
              </a:rPr>
              <a:t>for they are the kind of worshipers </a:t>
            </a:r>
            <a:br>
              <a:rPr lang="en-US" altLang="ko-KR" sz="1600" b="1" spc="-150" dirty="0">
                <a:solidFill>
                  <a:schemeClr val="bg1">
                    <a:lumMod val="95000"/>
                  </a:schemeClr>
                </a:solidFill>
                <a:latin typeface="Adobe 명조 Std M" panose="02020600000000000000" pitchFamily="18" charset="-127"/>
                <a:ea typeface="Adobe 명조 Std M" panose="02020600000000000000" pitchFamily="18" charset="-127"/>
                <a:cs typeface="Times New Roman" pitchFamily="18" charset="0"/>
              </a:rPr>
            </a:br>
            <a:r>
              <a:rPr lang="en-US" altLang="ko-KR" sz="1600" b="1" spc="-150" dirty="0">
                <a:solidFill>
                  <a:schemeClr val="bg1">
                    <a:lumMod val="95000"/>
                  </a:schemeClr>
                </a:solidFill>
                <a:latin typeface="Adobe 명조 Std M" panose="02020600000000000000" pitchFamily="18" charset="-127"/>
                <a:ea typeface="Adobe 명조 Std M" panose="02020600000000000000" pitchFamily="18" charset="-127"/>
                <a:cs typeface="Times New Roman" pitchFamily="18" charset="0"/>
              </a:rPr>
              <a:t>the Father seeks.</a:t>
            </a:r>
          </a:p>
          <a:p>
            <a:r>
              <a:rPr kumimoji="0" lang="en-US" altLang="ko-KR" sz="1400" b="1" spc="-150" dirty="0">
                <a:solidFill>
                  <a:schemeClr val="bg1">
                    <a:lumMod val="85000"/>
                  </a:schemeClr>
                </a:solidFill>
                <a:latin typeface="Adobe 명조 Std M" panose="02020600000000000000" pitchFamily="18" charset="-127"/>
                <a:ea typeface="Adobe 명조 Std M" panose="02020600000000000000" pitchFamily="18" charset="-127"/>
                <a:cs typeface="Times New Roman" pitchFamily="18" charset="0"/>
              </a:rPr>
              <a:t>[John 4:23]</a:t>
            </a:r>
            <a:endParaRPr kumimoji="0" lang="ko-KR" altLang="en-US" sz="1400" b="1" spc="-150" dirty="0">
              <a:solidFill>
                <a:schemeClr val="bg1">
                  <a:lumMod val="85000"/>
                </a:schemeClr>
              </a:solidFill>
              <a:latin typeface="Adobe 명조 Std M" panose="02020600000000000000" pitchFamily="18" charset="-127"/>
              <a:ea typeface="Adobe 명조 Std M" panose="02020600000000000000" pitchFamily="18" charset="-127"/>
              <a:cs typeface="Times New Roman" pitchFamily="18" charset="0"/>
            </a:endParaRPr>
          </a:p>
          <a:p>
            <a:endParaRPr lang="ko-KR" altLang="en-US" sz="1600" spc="-150" dirty="0">
              <a:solidFill>
                <a:schemeClr val="bg1">
                  <a:lumMod val="95000"/>
                </a:schemeClr>
              </a:solidFill>
              <a:latin typeface="Adobe 명조 Std M" panose="02020600000000000000" pitchFamily="18" charset="-127"/>
              <a:ea typeface="Adobe 명조 Std M" panose="02020600000000000000" pitchFamily="18" charset="-127"/>
            </a:endParaRPr>
          </a:p>
        </p:txBody>
      </p: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6BF96C75-5B60-4014-A1DA-06B20507BD7C}"/>
              </a:ext>
            </a:extLst>
          </p:cNvPr>
          <p:cNvCxnSpPr/>
          <p:nvPr/>
        </p:nvCxnSpPr>
        <p:spPr>
          <a:xfrm>
            <a:off x="1709115" y="3448874"/>
            <a:ext cx="3946249" cy="0"/>
          </a:xfrm>
          <a:prstGeom prst="line">
            <a:avLst/>
          </a:prstGeom>
          <a:ln w="158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2" descr="http://cfile232.uf.daum.net/image/227C57395408820E0A1F94">
            <a:extLst>
              <a:ext uri="{FF2B5EF4-FFF2-40B4-BE49-F238E27FC236}">
                <a16:creationId xmlns:a16="http://schemas.microsoft.com/office/drawing/2014/main" id="{DEB62763-8EB1-4B0D-A2A8-1AD715B7431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2223" b="95803" l="59852" r="95539"/>
                    </a14:imgEffect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2325" t="58025" r="6596"/>
          <a:stretch/>
        </p:blipFill>
        <p:spPr bwMode="auto">
          <a:xfrm>
            <a:off x="8683901" y="3210335"/>
            <a:ext cx="1928191" cy="28797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266685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FB363963-D76A-4BE1-9DBC-D1B0963FA7F8}"/>
              </a:ext>
            </a:extLst>
          </p:cNvPr>
          <p:cNvSpPr/>
          <p:nvPr/>
        </p:nvSpPr>
        <p:spPr>
          <a:xfrm>
            <a:off x="1703388" y="1052513"/>
            <a:ext cx="334134" cy="945252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1D0238-5262-4E5A-AD5C-75E07F31508A}"/>
              </a:ext>
            </a:extLst>
          </p:cNvPr>
          <p:cNvSpPr txBox="1"/>
          <p:nvPr/>
        </p:nvSpPr>
        <p:spPr>
          <a:xfrm>
            <a:off x="2037522" y="1052513"/>
            <a:ext cx="22156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600" spc="-150" dirty="0">
                <a:solidFill>
                  <a:schemeClr val="bg1">
                    <a:lumMod val="9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예배의 부름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69E86D6-6CD7-46AC-8849-7C403EB1B925}"/>
              </a:ext>
            </a:extLst>
          </p:cNvPr>
          <p:cNvSpPr txBox="1"/>
          <p:nvPr/>
        </p:nvSpPr>
        <p:spPr>
          <a:xfrm>
            <a:off x="2037522" y="1629271"/>
            <a:ext cx="23809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pc="300" dirty="0">
                <a:solidFill>
                  <a:schemeClr val="bg1">
                    <a:lumMod val="85000"/>
                  </a:schemeClr>
                </a:solidFill>
              </a:rPr>
              <a:t>Call to Worship</a:t>
            </a:r>
            <a:endParaRPr lang="ko-KR" altLang="en-US" spc="3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8F609BC-A60D-4430-B3FF-C05C78027C6B}"/>
              </a:ext>
            </a:extLst>
          </p:cNvPr>
          <p:cNvSpPr txBox="1"/>
          <p:nvPr/>
        </p:nvSpPr>
        <p:spPr>
          <a:xfrm>
            <a:off x="4358184" y="2967335"/>
            <a:ext cx="389080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5400" dirty="0" err="1">
                <a:solidFill>
                  <a:schemeClr val="bg1">
                    <a:lumMod val="95000"/>
                  </a:schemeClr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박상도</a:t>
            </a:r>
            <a:r>
              <a:rPr lang="ko-KR" altLang="en-US" sz="5400" dirty="0">
                <a:solidFill>
                  <a:schemeClr val="bg1">
                    <a:lumMod val="95000"/>
                  </a:schemeClr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 목사</a:t>
            </a:r>
          </a:p>
        </p:txBody>
      </p:sp>
      <p:pic>
        <p:nvPicPr>
          <p:cNvPr id="1028" name="Picture 4" descr="Choir, Gospel, People, Group, Standing">
            <a:extLst>
              <a:ext uri="{FF2B5EF4-FFF2-40B4-BE49-F238E27FC236}">
                <a16:creationId xmlns:a16="http://schemas.microsoft.com/office/drawing/2014/main" id="{BB7C0F42-FD6F-479B-8D89-F1FA26619F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rgbClr val="70AD47">
                <a:shade val="45000"/>
                <a:satMod val="135000"/>
              </a:srgb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000" b="96471" l="8735" r="92470">
                        <a14:foregroundMark x1="28916" y1="32647" x2="35542" y2="8235"/>
                        <a14:foregroundMark x1="45181" y1="25000" x2="46687" y2="14412"/>
                        <a14:foregroundMark x1="46687" y1="14412" x2="51205" y2="7647"/>
                        <a14:foregroundMark x1="64759" y1="19412" x2="70783" y2="22059"/>
                        <a14:foregroundMark x1="74096" y1="17941" x2="80422" y2="36471"/>
                        <a14:foregroundMark x1="76807" y1="15588" x2="85542" y2="9706"/>
                        <a14:foregroundMark x1="85542" y1="9706" x2="85542" y2="8235"/>
                        <a14:foregroundMark x1="71386" y1="9412" x2="70783" y2="13529"/>
                        <a14:foregroundMark x1="81325" y1="27353" x2="81325" y2="24706"/>
                        <a14:foregroundMark x1="57229" y1="5000" x2="59639" y2="7941"/>
                        <a14:foregroundMark x1="55723" y1="12353" x2="54819" y2="16176"/>
                        <a14:foregroundMark x1="26506" y1="21471" x2="26807" y2="25588"/>
                        <a14:foregroundMark x1="21084" y1="41471" x2="22590" y2="46471"/>
                        <a14:foregroundMark x1="35542" y1="41765" x2="38253" y2="46176"/>
                        <a14:foregroundMark x1="58735" y1="46471" x2="58434" y2="40882"/>
                        <a14:foregroundMark x1="76807" y1="48529" x2="76205" y2="43235"/>
                        <a14:foregroundMark x1="88253" y1="40882" x2="92470" y2="37353"/>
                        <a14:foregroundMark x1="9036" y1="36176" x2="11446" y2="39118"/>
                        <a14:foregroundMark x1="25904" y1="92353" x2="26506" y2="95882"/>
                        <a14:foregroundMark x1="34940" y1="96471" x2="37952" y2="96471"/>
                        <a14:foregroundMark x1="16566" y1="96176" x2="17771" y2="961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0044" y="4691879"/>
            <a:ext cx="1087407" cy="111360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791960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FB363963-D76A-4BE1-9DBC-D1B0963FA7F8}"/>
              </a:ext>
            </a:extLst>
          </p:cNvPr>
          <p:cNvSpPr/>
          <p:nvPr/>
        </p:nvSpPr>
        <p:spPr>
          <a:xfrm>
            <a:off x="1703388" y="1052513"/>
            <a:ext cx="334134" cy="945252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1D0238-5262-4E5A-AD5C-75E07F31508A}"/>
              </a:ext>
            </a:extLst>
          </p:cNvPr>
          <p:cNvSpPr txBox="1"/>
          <p:nvPr/>
        </p:nvSpPr>
        <p:spPr>
          <a:xfrm>
            <a:off x="2037522" y="1052513"/>
            <a:ext cx="22156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600" spc="-150" dirty="0" err="1">
                <a:solidFill>
                  <a:schemeClr val="bg1">
                    <a:lumMod val="9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다함께</a:t>
            </a:r>
            <a:r>
              <a:rPr lang="ko-KR" altLang="en-US" sz="3600" spc="-150" dirty="0">
                <a:solidFill>
                  <a:schemeClr val="bg1">
                    <a:lumMod val="9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찬양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69E86D6-6CD7-46AC-8849-7C403EB1B925}"/>
              </a:ext>
            </a:extLst>
          </p:cNvPr>
          <p:cNvSpPr txBox="1"/>
          <p:nvPr/>
        </p:nvSpPr>
        <p:spPr>
          <a:xfrm>
            <a:off x="2037522" y="1629271"/>
            <a:ext cx="27211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pc="300" dirty="0">
                <a:solidFill>
                  <a:schemeClr val="bg1">
                    <a:lumMod val="85000"/>
                  </a:schemeClr>
                </a:solidFill>
              </a:rPr>
              <a:t>Praise &amp; Worship</a:t>
            </a:r>
            <a:endParaRPr lang="ko-KR" altLang="en-US" spc="3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8F609BC-A60D-4430-B3FF-C05C78027C6B}"/>
              </a:ext>
            </a:extLst>
          </p:cNvPr>
          <p:cNvSpPr txBox="1"/>
          <p:nvPr/>
        </p:nvSpPr>
        <p:spPr>
          <a:xfrm>
            <a:off x="3734616" y="2967335"/>
            <a:ext cx="472276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5400" dirty="0" err="1">
                <a:solidFill>
                  <a:schemeClr val="bg1">
                    <a:lumMod val="95000"/>
                  </a:schemeClr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아이노스</a:t>
            </a:r>
            <a:r>
              <a:rPr lang="ko-KR" altLang="en-US" sz="5400" dirty="0">
                <a:solidFill>
                  <a:schemeClr val="bg1">
                    <a:lumMod val="95000"/>
                  </a:schemeClr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 </a:t>
            </a:r>
            <a:r>
              <a:rPr lang="ko-KR" altLang="en-US" sz="5400" dirty="0" err="1">
                <a:solidFill>
                  <a:schemeClr val="bg1">
                    <a:lumMod val="95000"/>
                  </a:schemeClr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찬양단</a:t>
            </a:r>
            <a:endParaRPr lang="ko-KR" altLang="en-US" sz="5400" dirty="0">
              <a:solidFill>
                <a:schemeClr val="bg1">
                  <a:lumMod val="95000"/>
                </a:schemeClr>
              </a:solidFill>
              <a:latin typeface="산돌명조B" panose="02020804000101010101" pitchFamily="18" charset="-127"/>
              <a:ea typeface="산돌명조B" panose="02020804000101010101" pitchFamily="18" charset="-12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C5433F5-3CD8-474D-BB0B-FCFAC40BA338}"/>
              </a:ext>
            </a:extLst>
          </p:cNvPr>
          <p:cNvSpPr txBox="1"/>
          <p:nvPr/>
        </p:nvSpPr>
        <p:spPr>
          <a:xfrm>
            <a:off x="3732695" y="3890665"/>
            <a:ext cx="9012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 err="1">
                <a:solidFill>
                  <a:schemeClr val="bg1">
                    <a:lumMod val="85000"/>
                  </a:schemeClr>
                </a:solidFill>
                <a:latin typeface="Adobe 명조 Std M" panose="02020600000000000000" pitchFamily="18" charset="-127"/>
                <a:ea typeface="Adobe 명조 Std M" panose="02020600000000000000" pitchFamily="18" charset="-127"/>
              </a:rPr>
              <a:t>Ainos</a:t>
            </a:r>
            <a:endParaRPr lang="ko-KR" altLang="en-US" sz="2000" dirty="0">
              <a:solidFill>
                <a:schemeClr val="bg1">
                  <a:lumMod val="85000"/>
                </a:schemeClr>
              </a:solidFill>
              <a:latin typeface="Adobe 명조 Std M" panose="02020600000000000000" pitchFamily="18" charset="-127"/>
              <a:ea typeface="Adobe 명조 Std M" panose="02020600000000000000" pitchFamily="18" charset="-127"/>
            </a:endParaRPr>
          </a:p>
        </p:txBody>
      </p:sp>
      <p:pic>
        <p:nvPicPr>
          <p:cNvPr id="1028" name="Picture 4" descr="Choir, Gospel, People, Group, Standing">
            <a:extLst>
              <a:ext uri="{FF2B5EF4-FFF2-40B4-BE49-F238E27FC236}">
                <a16:creationId xmlns:a16="http://schemas.microsoft.com/office/drawing/2014/main" id="{BB7C0F42-FD6F-479B-8D89-F1FA26619F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rgbClr val="70AD47">
                <a:shade val="45000"/>
                <a:satMod val="135000"/>
              </a:srgb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000" b="96471" l="8735" r="92470">
                        <a14:foregroundMark x1="28916" y1="32647" x2="35542" y2="8235"/>
                        <a14:foregroundMark x1="45181" y1="25000" x2="46687" y2="14412"/>
                        <a14:foregroundMark x1="46687" y1="14412" x2="51205" y2="7647"/>
                        <a14:foregroundMark x1="64759" y1="19412" x2="70783" y2="22059"/>
                        <a14:foregroundMark x1="74096" y1="17941" x2="80422" y2="36471"/>
                        <a14:foregroundMark x1="76807" y1="15588" x2="85542" y2="9706"/>
                        <a14:foregroundMark x1="85542" y1="9706" x2="85542" y2="8235"/>
                        <a14:foregroundMark x1="71386" y1="9412" x2="70783" y2="13529"/>
                        <a14:foregroundMark x1="81325" y1="27353" x2="81325" y2="24706"/>
                        <a14:foregroundMark x1="57229" y1="5000" x2="59639" y2="7941"/>
                        <a14:foregroundMark x1="55723" y1="12353" x2="54819" y2="16176"/>
                        <a14:foregroundMark x1="26506" y1="21471" x2="26807" y2="25588"/>
                        <a14:foregroundMark x1="21084" y1="41471" x2="22590" y2="46471"/>
                        <a14:foregroundMark x1="35542" y1="41765" x2="38253" y2="46176"/>
                        <a14:foregroundMark x1="58735" y1="46471" x2="58434" y2="40882"/>
                        <a14:foregroundMark x1="76807" y1="48529" x2="76205" y2="43235"/>
                        <a14:foregroundMark x1="88253" y1="40882" x2="92470" y2="37353"/>
                        <a14:foregroundMark x1="9036" y1="36176" x2="11446" y2="39118"/>
                        <a14:foregroundMark x1="25904" y1="92353" x2="26506" y2="95882"/>
                        <a14:foregroundMark x1="34940" y1="96471" x2="37952" y2="96471"/>
                        <a14:foregroundMark x1="16566" y1="96176" x2="17771" y2="961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0044" y="4691879"/>
            <a:ext cx="1087407" cy="111360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084200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>
          <a:extLst>
            <a:ext uri="{FF2B5EF4-FFF2-40B4-BE49-F238E27FC236}">
              <a16:creationId xmlns:a16="http://schemas.microsoft.com/office/drawing/2014/main" id="{61E84DA3-F936-48B1-98AE-0C93529FA7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8">
            <a:extLst>
              <a:ext uri="{FF2B5EF4-FFF2-40B4-BE49-F238E27FC236}">
                <a16:creationId xmlns:a16="http://schemas.microsoft.com/office/drawing/2014/main" id="{30B620A2-F9DC-D470-7B67-4186B24891AB}"/>
              </a:ext>
            </a:extLst>
          </p:cNvPr>
          <p:cNvSpPr/>
          <p:nvPr/>
        </p:nvSpPr>
        <p:spPr>
          <a:xfrm>
            <a:off x="0" y="-5570"/>
            <a:ext cx="395536" cy="360040"/>
          </a:xfrm>
          <a:prstGeom prst="rect">
            <a:avLst/>
          </a:prstGeom>
          <a:solidFill>
            <a:schemeClr val="accent4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29" name="Google Shape;129;p8">
            <a:extLst>
              <a:ext uri="{FF2B5EF4-FFF2-40B4-BE49-F238E27FC236}">
                <a16:creationId xmlns:a16="http://schemas.microsoft.com/office/drawing/2014/main" id="{9A428D8A-BB98-53CE-CBD1-79395CA2A5AA}"/>
              </a:ext>
            </a:extLst>
          </p:cNvPr>
          <p:cNvSpPr txBox="1"/>
          <p:nvPr/>
        </p:nvSpPr>
        <p:spPr>
          <a:xfrm>
            <a:off x="594826" y="-31960"/>
            <a:ext cx="7533174" cy="6192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sz="3200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오직 </a:t>
            </a:r>
            <a:r>
              <a:rPr lang="ko-KR" altLang="en-US" sz="3200" b="1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예수뿐이네</a:t>
            </a:r>
            <a:endParaRPr lang="en-GB" altLang="ko-KR" sz="3200" b="1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Google Shape;113;p5">
            <a:extLst>
              <a:ext uri="{FF2B5EF4-FFF2-40B4-BE49-F238E27FC236}">
                <a16:creationId xmlns:a16="http://schemas.microsoft.com/office/drawing/2014/main" id="{E2E35780-4E50-5C01-D9CB-59F79CF9C031}"/>
              </a:ext>
            </a:extLst>
          </p:cNvPr>
          <p:cNvSpPr txBox="1"/>
          <p:nvPr/>
        </p:nvSpPr>
        <p:spPr>
          <a:xfrm>
            <a:off x="982100" y="1536194"/>
            <a:ext cx="9269247" cy="37856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4000" b="1" dirty="0">
                <a:solidFill>
                  <a:schemeClr val="lt1"/>
                </a:solidFill>
                <a:latin typeface="산돌명조B" panose="02030504000101010101" pitchFamily="18" charset="-127"/>
                <a:ea typeface="산돌명조B" panose="02030504000101010101" pitchFamily="18" charset="-127"/>
                <a:cs typeface="Arial"/>
                <a:sym typeface="Arial"/>
              </a:rPr>
              <a:t>은혜 아니면 살아갈 수가 없네</a:t>
            </a:r>
          </a:p>
          <a:p>
            <a:pPr>
              <a:lnSpc>
                <a:spcPct val="150000"/>
              </a:lnSpc>
            </a:pPr>
            <a:r>
              <a:rPr lang="ko-KR" altLang="en-US" sz="4000" b="1" dirty="0" err="1">
                <a:solidFill>
                  <a:schemeClr val="lt1"/>
                </a:solidFill>
                <a:latin typeface="산돌명조B" panose="02030504000101010101" pitchFamily="18" charset="-127"/>
                <a:ea typeface="산돌명조B" panose="02030504000101010101" pitchFamily="18" charset="-127"/>
                <a:cs typeface="Arial"/>
                <a:sym typeface="Arial"/>
              </a:rPr>
              <a:t>호흡마저도</a:t>
            </a:r>
            <a:r>
              <a:rPr lang="ko-KR" altLang="en-US" sz="4000" b="1" dirty="0">
                <a:solidFill>
                  <a:schemeClr val="lt1"/>
                </a:solidFill>
                <a:latin typeface="산돌명조B" panose="02030504000101010101" pitchFamily="18" charset="-127"/>
                <a:ea typeface="산돌명조B" panose="02030504000101010101" pitchFamily="18" charset="-127"/>
                <a:cs typeface="Arial"/>
                <a:sym typeface="Arial"/>
              </a:rPr>
              <a:t> 다 주의 것이니</a:t>
            </a:r>
          </a:p>
          <a:p>
            <a:pPr>
              <a:lnSpc>
                <a:spcPct val="150000"/>
              </a:lnSpc>
            </a:pPr>
            <a:r>
              <a:rPr lang="ko-KR" altLang="en-US" sz="4000" b="1" dirty="0">
                <a:solidFill>
                  <a:schemeClr val="lt1"/>
                </a:solidFill>
                <a:latin typeface="산돌명조B" panose="02030504000101010101" pitchFamily="18" charset="-127"/>
                <a:ea typeface="산돌명조B" panose="02030504000101010101" pitchFamily="18" charset="-127"/>
                <a:cs typeface="Arial"/>
                <a:sym typeface="Arial"/>
              </a:rPr>
              <a:t>세상 평안과 위로 내게 없어도</a:t>
            </a:r>
          </a:p>
          <a:p>
            <a:pPr>
              <a:lnSpc>
                <a:spcPct val="150000"/>
              </a:lnSpc>
            </a:pPr>
            <a:r>
              <a:rPr lang="ko-KR" altLang="en-US" sz="4000" b="1" dirty="0">
                <a:solidFill>
                  <a:schemeClr val="lt1"/>
                </a:solidFill>
                <a:latin typeface="산돌명조B" panose="02030504000101010101" pitchFamily="18" charset="-127"/>
                <a:ea typeface="산돌명조B" panose="02030504000101010101" pitchFamily="18" charset="-127"/>
                <a:cs typeface="Arial"/>
                <a:sym typeface="Arial"/>
              </a:rPr>
              <a:t>예수 오직 </a:t>
            </a:r>
            <a:r>
              <a:rPr lang="ko-KR" altLang="en-US" sz="4000" b="1" dirty="0" err="1">
                <a:solidFill>
                  <a:schemeClr val="lt1"/>
                </a:solidFill>
                <a:latin typeface="산돌명조B" panose="02030504000101010101" pitchFamily="18" charset="-127"/>
                <a:ea typeface="산돌명조B" panose="02030504000101010101" pitchFamily="18" charset="-127"/>
                <a:cs typeface="Arial"/>
                <a:sym typeface="Arial"/>
              </a:rPr>
              <a:t>예수뿐이네</a:t>
            </a:r>
            <a:endParaRPr lang="en-GB" altLang="ko-KR" sz="4000" b="1" dirty="0">
              <a:solidFill>
                <a:schemeClr val="lt1"/>
              </a:solidFill>
              <a:latin typeface="산돌명조B" panose="02030504000101010101" pitchFamily="18" charset="-127"/>
              <a:ea typeface="산돌명조B" panose="02030504000101010101" pitchFamily="18" charset="-127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964969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>
          <a:extLst>
            <a:ext uri="{FF2B5EF4-FFF2-40B4-BE49-F238E27FC236}">
              <a16:creationId xmlns:a16="http://schemas.microsoft.com/office/drawing/2014/main" id="{946330F3-D488-951A-063D-CD7DE370A1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5">
            <a:extLst>
              <a:ext uri="{FF2B5EF4-FFF2-40B4-BE49-F238E27FC236}">
                <a16:creationId xmlns:a16="http://schemas.microsoft.com/office/drawing/2014/main" id="{43395B43-E505-9D7F-5BF2-25654603A285}"/>
              </a:ext>
            </a:extLst>
          </p:cNvPr>
          <p:cNvSpPr txBox="1"/>
          <p:nvPr/>
        </p:nvSpPr>
        <p:spPr>
          <a:xfrm>
            <a:off x="982100" y="1536194"/>
            <a:ext cx="9269247" cy="37856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4000" b="1" dirty="0">
                <a:solidFill>
                  <a:schemeClr val="lt1"/>
                </a:solidFill>
                <a:latin typeface="산돌명조B" panose="02030504000101010101" pitchFamily="18" charset="-127"/>
                <a:ea typeface="산돌명조B" panose="02030504000101010101" pitchFamily="18" charset="-127"/>
                <a:cs typeface="Arial"/>
                <a:sym typeface="Arial"/>
              </a:rPr>
              <a:t>크신 계획 다 볼 수도 없고</a:t>
            </a:r>
          </a:p>
          <a:p>
            <a:pPr>
              <a:lnSpc>
                <a:spcPct val="150000"/>
              </a:lnSpc>
            </a:pPr>
            <a:r>
              <a:rPr lang="ko-KR" altLang="en-US" sz="4000" b="1" dirty="0">
                <a:solidFill>
                  <a:schemeClr val="lt1"/>
                </a:solidFill>
                <a:latin typeface="산돌명조B" panose="02030504000101010101" pitchFamily="18" charset="-127"/>
                <a:ea typeface="산돌명조B" panose="02030504000101010101" pitchFamily="18" charset="-127"/>
                <a:cs typeface="Arial"/>
                <a:sym typeface="Arial"/>
              </a:rPr>
              <a:t>작은 고난에 지쳐도</a:t>
            </a:r>
          </a:p>
          <a:p>
            <a:pPr>
              <a:lnSpc>
                <a:spcPct val="150000"/>
              </a:lnSpc>
            </a:pPr>
            <a:r>
              <a:rPr lang="ko-KR" altLang="en-US" sz="4000" b="1" dirty="0">
                <a:solidFill>
                  <a:schemeClr val="lt1"/>
                </a:solidFill>
                <a:latin typeface="산돌명조B" panose="02030504000101010101" pitchFamily="18" charset="-127"/>
                <a:ea typeface="산돌명조B" panose="02030504000101010101" pitchFamily="18" charset="-127"/>
                <a:cs typeface="Arial"/>
                <a:sym typeface="Arial"/>
              </a:rPr>
              <a:t>주께 묶인 나의 모든 삶</a:t>
            </a:r>
          </a:p>
          <a:p>
            <a:pPr>
              <a:lnSpc>
                <a:spcPct val="150000"/>
              </a:lnSpc>
            </a:pPr>
            <a:r>
              <a:rPr lang="ko-KR" altLang="en-US" sz="4000" b="1" dirty="0">
                <a:solidFill>
                  <a:schemeClr val="lt1"/>
                </a:solidFill>
                <a:latin typeface="산돌명조B" panose="02030504000101010101" pitchFamily="18" charset="-127"/>
                <a:ea typeface="산돌명조B" panose="02030504000101010101" pitchFamily="18" charset="-127"/>
                <a:cs typeface="Arial"/>
                <a:sym typeface="Arial"/>
              </a:rPr>
              <a:t>버티고 견디게 하시네</a:t>
            </a:r>
            <a:endParaRPr lang="en-GB" altLang="ko-KR" sz="4000" b="1" dirty="0">
              <a:solidFill>
                <a:schemeClr val="lt1"/>
              </a:solidFill>
              <a:latin typeface="산돌명조B" panose="02030504000101010101" pitchFamily="18" charset="-127"/>
              <a:ea typeface="산돌명조B" panose="02030504000101010101" pitchFamily="18" charset="-127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79534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>
          <a:extLst>
            <a:ext uri="{FF2B5EF4-FFF2-40B4-BE49-F238E27FC236}">
              <a16:creationId xmlns:a16="http://schemas.microsoft.com/office/drawing/2014/main" id="{98AC75F0-9856-EF7E-C03F-61AED7D9C5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5">
            <a:extLst>
              <a:ext uri="{FF2B5EF4-FFF2-40B4-BE49-F238E27FC236}">
                <a16:creationId xmlns:a16="http://schemas.microsoft.com/office/drawing/2014/main" id="{E5A034E8-DE8A-5B16-3DD5-232468D9B2FA}"/>
              </a:ext>
            </a:extLst>
          </p:cNvPr>
          <p:cNvSpPr txBox="1"/>
          <p:nvPr/>
        </p:nvSpPr>
        <p:spPr>
          <a:xfrm>
            <a:off x="982100" y="1536194"/>
            <a:ext cx="9269247" cy="37856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4000" b="1" dirty="0">
                <a:solidFill>
                  <a:schemeClr val="lt1"/>
                </a:solidFill>
                <a:latin typeface="산돌명조B" panose="02030504000101010101" pitchFamily="18" charset="-127"/>
                <a:ea typeface="산돌명조B" panose="02030504000101010101" pitchFamily="18" charset="-127"/>
                <a:cs typeface="Arial"/>
                <a:sym typeface="Arial"/>
              </a:rPr>
              <a:t>은혜 아니면 살아갈 수가 없네</a:t>
            </a:r>
          </a:p>
          <a:p>
            <a:pPr>
              <a:lnSpc>
                <a:spcPct val="150000"/>
              </a:lnSpc>
            </a:pPr>
            <a:r>
              <a:rPr lang="ko-KR" altLang="en-US" sz="4000" b="1" dirty="0">
                <a:solidFill>
                  <a:schemeClr val="lt1"/>
                </a:solidFill>
                <a:latin typeface="산돌명조B" panose="02030504000101010101" pitchFamily="18" charset="-127"/>
                <a:ea typeface="산돌명조B" panose="02030504000101010101" pitchFamily="18" charset="-127"/>
                <a:cs typeface="Arial"/>
                <a:sym typeface="Arial"/>
              </a:rPr>
              <a:t>나의 모든 것 다 주께 맡기니</a:t>
            </a:r>
          </a:p>
          <a:p>
            <a:pPr>
              <a:lnSpc>
                <a:spcPct val="150000"/>
              </a:lnSpc>
            </a:pPr>
            <a:r>
              <a:rPr lang="ko-KR" altLang="en-US" sz="4000" b="1" dirty="0">
                <a:solidFill>
                  <a:schemeClr val="lt1"/>
                </a:solidFill>
                <a:latin typeface="산돌명조B" panose="02030504000101010101" pitchFamily="18" charset="-127"/>
                <a:ea typeface="산돌명조B" panose="02030504000101010101" pitchFamily="18" charset="-127"/>
                <a:cs typeface="Arial"/>
                <a:sym typeface="Arial"/>
              </a:rPr>
              <a:t>참된 평안과 위로 내게 주신 주</a:t>
            </a:r>
          </a:p>
          <a:p>
            <a:pPr>
              <a:lnSpc>
                <a:spcPct val="150000"/>
              </a:lnSpc>
            </a:pPr>
            <a:r>
              <a:rPr lang="ko-KR" altLang="en-US" sz="4000" b="1" dirty="0">
                <a:solidFill>
                  <a:schemeClr val="lt1"/>
                </a:solidFill>
                <a:latin typeface="산돌명조B" panose="02030504000101010101" pitchFamily="18" charset="-127"/>
                <a:ea typeface="산돌명조B" panose="02030504000101010101" pitchFamily="18" charset="-127"/>
                <a:cs typeface="Arial"/>
                <a:sym typeface="Arial"/>
              </a:rPr>
              <a:t>예수 오직 </a:t>
            </a:r>
            <a:r>
              <a:rPr lang="ko-KR" altLang="en-US" sz="4000" b="1" dirty="0" err="1">
                <a:solidFill>
                  <a:schemeClr val="lt1"/>
                </a:solidFill>
                <a:latin typeface="산돌명조B" panose="02030504000101010101" pitchFamily="18" charset="-127"/>
                <a:ea typeface="산돌명조B" panose="02030504000101010101" pitchFamily="18" charset="-127"/>
                <a:cs typeface="Arial"/>
                <a:sym typeface="Arial"/>
              </a:rPr>
              <a:t>예수뿐이네</a:t>
            </a:r>
            <a:endParaRPr lang="en-GB" altLang="ko-KR" sz="4000" b="1" dirty="0">
              <a:solidFill>
                <a:schemeClr val="lt1"/>
              </a:solidFill>
              <a:latin typeface="산돌명조B" panose="02030504000101010101" pitchFamily="18" charset="-127"/>
              <a:ea typeface="산돌명조B" panose="02030504000101010101" pitchFamily="18" charset="-127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517331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8"/>
          <p:cNvSpPr/>
          <p:nvPr/>
        </p:nvSpPr>
        <p:spPr>
          <a:xfrm>
            <a:off x="0" y="-5570"/>
            <a:ext cx="395536" cy="360040"/>
          </a:xfrm>
          <a:prstGeom prst="rect">
            <a:avLst/>
          </a:prstGeom>
          <a:solidFill>
            <a:schemeClr val="accent4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29" name="Google Shape;129;p8"/>
          <p:cNvSpPr txBox="1"/>
          <p:nvPr/>
        </p:nvSpPr>
        <p:spPr>
          <a:xfrm>
            <a:off x="594826" y="-31960"/>
            <a:ext cx="8071191" cy="6192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sz="3200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내 주의 보혈은</a:t>
            </a:r>
            <a:endParaRPr sz="3200" b="1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Google Shape;113;p5">
            <a:extLst>
              <a:ext uri="{FF2B5EF4-FFF2-40B4-BE49-F238E27FC236}">
                <a16:creationId xmlns:a16="http://schemas.microsoft.com/office/drawing/2014/main" id="{7BC1ABBE-81FC-4843-7D4B-18076F38BACF}"/>
              </a:ext>
            </a:extLst>
          </p:cNvPr>
          <p:cNvSpPr txBox="1"/>
          <p:nvPr/>
        </p:nvSpPr>
        <p:spPr>
          <a:xfrm>
            <a:off x="982100" y="1536194"/>
            <a:ext cx="9269247" cy="37856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4000" b="1" dirty="0">
                <a:solidFill>
                  <a:schemeClr val="lt1"/>
                </a:solidFill>
                <a:latin typeface="산돌명조B" panose="02030504000101010101" pitchFamily="18" charset="-127"/>
                <a:ea typeface="산돌명조B" panose="02030504000101010101" pitchFamily="18" charset="-127"/>
                <a:cs typeface="Arial"/>
                <a:sym typeface="Arial"/>
              </a:rPr>
              <a:t>내 주의 보혈은 </a:t>
            </a:r>
            <a:endParaRPr lang="en-US" altLang="ko-KR" sz="4000" b="1" dirty="0">
              <a:solidFill>
                <a:schemeClr val="lt1"/>
              </a:solidFill>
              <a:latin typeface="산돌명조B" panose="02030504000101010101" pitchFamily="18" charset="-127"/>
              <a:ea typeface="산돌명조B" panose="02030504000101010101" pitchFamily="18" charset="-127"/>
              <a:cs typeface="Arial"/>
              <a:sym typeface="Arial"/>
            </a:endParaRPr>
          </a:p>
          <a:p>
            <a:pPr>
              <a:lnSpc>
                <a:spcPct val="150000"/>
              </a:lnSpc>
            </a:pPr>
            <a:r>
              <a:rPr lang="ko-KR" altLang="en-US" sz="4000" b="1" dirty="0">
                <a:solidFill>
                  <a:schemeClr val="lt1"/>
                </a:solidFill>
                <a:latin typeface="산돌명조B" panose="02030504000101010101" pitchFamily="18" charset="-127"/>
                <a:ea typeface="산돌명조B" panose="02030504000101010101" pitchFamily="18" charset="-127"/>
                <a:cs typeface="Arial"/>
                <a:sym typeface="Arial"/>
              </a:rPr>
              <a:t>정하고 정하다</a:t>
            </a:r>
          </a:p>
          <a:p>
            <a:pPr>
              <a:lnSpc>
                <a:spcPct val="150000"/>
              </a:lnSpc>
            </a:pPr>
            <a:r>
              <a:rPr lang="ko-KR" altLang="en-US" sz="4000" b="1" dirty="0">
                <a:solidFill>
                  <a:schemeClr val="lt1"/>
                </a:solidFill>
                <a:latin typeface="산돌명조B" panose="02030504000101010101" pitchFamily="18" charset="-127"/>
                <a:ea typeface="산돌명조B" panose="02030504000101010101" pitchFamily="18" charset="-127"/>
                <a:cs typeface="Arial"/>
                <a:sym typeface="Arial"/>
              </a:rPr>
              <a:t>내 죄를 </a:t>
            </a:r>
            <a:r>
              <a:rPr lang="ko-KR" altLang="en-US" sz="4000" b="1" dirty="0" err="1">
                <a:solidFill>
                  <a:schemeClr val="lt1"/>
                </a:solidFill>
                <a:latin typeface="산돌명조B" panose="02030504000101010101" pitchFamily="18" charset="-127"/>
                <a:ea typeface="산돌명조B" panose="02030504000101010101" pitchFamily="18" charset="-127"/>
                <a:cs typeface="Arial"/>
                <a:sym typeface="Arial"/>
              </a:rPr>
              <a:t>정케하신</a:t>
            </a:r>
            <a:r>
              <a:rPr lang="ko-KR" altLang="en-US" sz="4000" b="1" dirty="0">
                <a:solidFill>
                  <a:schemeClr val="lt1"/>
                </a:solidFill>
                <a:latin typeface="산돌명조B" panose="02030504000101010101" pitchFamily="18" charset="-127"/>
                <a:ea typeface="산돌명조B" panose="02030504000101010101" pitchFamily="18" charset="-127"/>
                <a:cs typeface="Arial"/>
                <a:sym typeface="Arial"/>
              </a:rPr>
              <a:t> 주 </a:t>
            </a:r>
            <a:endParaRPr lang="en-US" altLang="ko-KR" sz="4000" b="1" dirty="0">
              <a:solidFill>
                <a:schemeClr val="lt1"/>
              </a:solidFill>
              <a:latin typeface="산돌명조B" panose="02030504000101010101" pitchFamily="18" charset="-127"/>
              <a:ea typeface="산돌명조B" panose="02030504000101010101" pitchFamily="18" charset="-127"/>
              <a:cs typeface="Arial"/>
              <a:sym typeface="Arial"/>
            </a:endParaRPr>
          </a:p>
          <a:p>
            <a:pPr>
              <a:lnSpc>
                <a:spcPct val="150000"/>
              </a:lnSpc>
            </a:pPr>
            <a:r>
              <a:rPr lang="ko-KR" altLang="en-US" sz="4000" b="1" dirty="0">
                <a:solidFill>
                  <a:schemeClr val="lt1"/>
                </a:solidFill>
                <a:latin typeface="산돌명조B" panose="02030504000101010101" pitchFamily="18" charset="-127"/>
                <a:ea typeface="산돌명조B" panose="02030504000101010101" pitchFamily="18" charset="-127"/>
                <a:cs typeface="Arial"/>
                <a:sym typeface="Arial"/>
              </a:rPr>
              <a:t>날 </a:t>
            </a:r>
            <a:r>
              <a:rPr lang="ko-KR" altLang="en-US" sz="4000" b="1" dirty="0" err="1">
                <a:solidFill>
                  <a:schemeClr val="lt1"/>
                </a:solidFill>
                <a:latin typeface="산돌명조B" panose="02030504000101010101" pitchFamily="18" charset="-127"/>
                <a:ea typeface="산돌명조B" panose="02030504000101010101" pitchFamily="18" charset="-127"/>
                <a:cs typeface="Arial"/>
                <a:sym typeface="Arial"/>
              </a:rPr>
              <a:t>오라하신다</a:t>
            </a:r>
            <a:endParaRPr lang="en-GB" altLang="ko-KR" sz="4000" b="1" dirty="0">
              <a:solidFill>
                <a:schemeClr val="lt1"/>
              </a:solidFill>
              <a:latin typeface="산돌명조B" panose="02030504000101010101" pitchFamily="18" charset="-127"/>
              <a:ea typeface="산돌명조B" panose="02030504000101010101" pitchFamily="18" charset="-127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>
          <a:extLst>
            <a:ext uri="{FF2B5EF4-FFF2-40B4-BE49-F238E27FC236}">
              <a16:creationId xmlns:a16="http://schemas.microsoft.com/office/drawing/2014/main" id="{6A2549DB-E879-3B80-C170-FAC4055C8B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5">
            <a:extLst>
              <a:ext uri="{FF2B5EF4-FFF2-40B4-BE49-F238E27FC236}">
                <a16:creationId xmlns:a16="http://schemas.microsoft.com/office/drawing/2014/main" id="{365ED017-F107-476E-A695-04F6DA251460}"/>
              </a:ext>
            </a:extLst>
          </p:cNvPr>
          <p:cNvSpPr txBox="1"/>
          <p:nvPr/>
        </p:nvSpPr>
        <p:spPr>
          <a:xfrm>
            <a:off x="982100" y="1536194"/>
            <a:ext cx="9269247" cy="37856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4000" b="1" dirty="0">
                <a:solidFill>
                  <a:schemeClr val="lt1"/>
                </a:solidFill>
                <a:latin typeface="산돌명조B" panose="02030504000101010101" pitchFamily="18" charset="-127"/>
                <a:ea typeface="산돌명조B" panose="02030504000101010101" pitchFamily="18" charset="-127"/>
                <a:cs typeface="Arial"/>
                <a:sym typeface="Arial"/>
              </a:rPr>
              <a:t>약하고 추해도 </a:t>
            </a:r>
            <a:endParaRPr lang="en-US" altLang="ko-KR" sz="4000" b="1" dirty="0">
              <a:solidFill>
                <a:schemeClr val="lt1"/>
              </a:solidFill>
              <a:latin typeface="산돌명조B" panose="02030504000101010101" pitchFamily="18" charset="-127"/>
              <a:ea typeface="산돌명조B" panose="02030504000101010101" pitchFamily="18" charset="-127"/>
              <a:cs typeface="Arial"/>
              <a:sym typeface="Arial"/>
            </a:endParaRPr>
          </a:p>
          <a:p>
            <a:pPr>
              <a:lnSpc>
                <a:spcPct val="150000"/>
              </a:lnSpc>
            </a:pPr>
            <a:r>
              <a:rPr lang="ko-KR" altLang="en-US" sz="4000" b="1" dirty="0">
                <a:solidFill>
                  <a:schemeClr val="lt1"/>
                </a:solidFill>
                <a:latin typeface="산돌명조B" panose="02030504000101010101" pitchFamily="18" charset="-127"/>
                <a:ea typeface="산돌명조B" panose="02030504000101010101" pitchFamily="18" charset="-127"/>
                <a:cs typeface="Arial"/>
                <a:sym typeface="Arial"/>
              </a:rPr>
              <a:t>주께로 나가면 </a:t>
            </a:r>
            <a:endParaRPr lang="en-US" altLang="ko-KR" sz="4000" b="1" dirty="0">
              <a:solidFill>
                <a:schemeClr val="lt1"/>
              </a:solidFill>
              <a:latin typeface="산돌명조B" panose="02030504000101010101" pitchFamily="18" charset="-127"/>
              <a:ea typeface="산돌명조B" panose="02030504000101010101" pitchFamily="18" charset="-127"/>
              <a:cs typeface="Arial"/>
              <a:sym typeface="Arial"/>
            </a:endParaRPr>
          </a:p>
          <a:p>
            <a:pPr>
              <a:lnSpc>
                <a:spcPct val="150000"/>
              </a:lnSpc>
            </a:pPr>
            <a:r>
              <a:rPr lang="ko-KR" altLang="en-US" sz="4000" b="1" dirty="0">
                <a:solidFill>
                  <a:schemeClr val="lt1"/>
                </a:solidFill>
                <a:latin typeface="산돌명조B" panose="02030504000101010101" pitchFamily="18" charset="-127"/>
                <a:ea typeface="산돌명조B" panose="02030504000101010101" pitchFamily="18" charset="-127"/>
                <a:cs typeface="Arial"/>
                <a:sym typeface="Arial"/>
              </a:rPr>
              <a:t>힘 주시고 내 추함을 </a:t>
            </a:r>
            <a:endParaRPr lang="en-US" altLang="ko-KR" sz="4000" b="1" dirty="0">
              <a:solidFill>
                <a:schemeClr val="lt1"/>
              </a:solidFill>
              <a:latin typeface="산돌명조B" panose="02030504000101010101" pitchFamily="18" charset="-127"/>
              <a:ea typeface="산돌명조B" panose="02030504000101010101" pitchFamily="18" charset="-127"/>
              <a:cs typeface="Arial"/>
              <a:sym typeface="Arial"/>
            </a:endParaRPr>
          </a:p>
          <a:p>
            <a:pPr>
              <a:lnSpc>
                <a:spcPct val="150000"/>
              </a:lnSpc>
            </a:pPr>
            <a:r>
              <a:rPr lang="ko-KR" altLang="en-US" sz="4000" b="1" dirty="0">
                <a:solidFill>
                  <a:schemeClr val="lt1"/>
                </a:solidFill>
                <a:latin typeface="산돌명조B" panose="02030504000101010101" pitchFamily="18" charset="-127"/>
                <a:ea typeface="산돌명조B" panose="02030504000101010101" pitchFamily="18" charset="-127"/>
                <a:cs typeface="Arial"/>
                <a:sym typeface="Arial"/>
              </a:rPr>
              <a:t>곧 씻어 주시네</a:t>
            </a:r>
            <a:endParaRPr lang="en-GB" altLang="ko-KR" sz="4000" b="1" dirty="0">
              <a:solidFill>
                <a:schemeClr val="lt1"/>
              </a:solidFill>
              <a:latin typeface="산돌명조B" panose="02030504000101010101" pitchFamily="18" charset="-127"/>
              <a:ea typeface="산돌명조B" panose="02030504000101010101" pitchFamily="18" charset="-127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54895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>
          <a:extLst>
            <a:ext uri="{FF2B5EF4-FFF2-40B4-BE49-F238E27FC236}">
              <a16:creationId xmlns:a16="http://schemas.microsoft.com/office/drawing/2014/main" id="{C3776989-0813-7075-9921-5C1E723BDC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5">
            <a:extLst>
              <a:ext uri="{FF2B5EF4-FFF2-40B4-BE49-F238E27FC236}">
                <a16:creationId xmlns:a16="http://schemas.microsoft.com/office/drawing/2014/main" id="{A2BA57A2-871D-52EA-4B25-EF7ECFC7EA8A}"/>
              </a:ext>
            </a:extLst>
          </p:cNvPr>
          <p:cNvSpPr txBox="1"/>
          <p:nvPr/>
        </p:nvSpPr>
        <p:spPr>
          <a:xfrm>
            <a:off x="982100" y="1536194"/>
            <a:ext cx="9269247" cy="1938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4000" b="1" dirty="0">
                <a:solidFill>
                  <a:schemeClr val="lt1"/>
                </a:solidFill>
                <a:latin typeface="산돌명조B" panose="02030504000101010101" pitchFamily="18" charset="-127"/>
                <a:ea typeface="산돌명조B" panose="02030504000101010101" pitchFamily="18" charset="-127"/>
                <a:cs typeface="Arial"/>
                <a:sym typeface="Arial"/>
              </a:rPr>
              <a:t>내가 주께로 지금 가오니</a:t>
            </a:r>
          </a:p>
          <a:p>
            <a:pPr>
              <a:lnSpc>
                <a:spcPct val="150000"/>
              </a:lnSpc>
            </a:pPr>
            <a:r>
              <a:rPr lang="ko-KR" altLang="en-US" sz="4000" b="1" dirty="0">
                <a:solidFill>
                  <a:schemeClr val="lt1"/>
                </a:solidFill>
                <a:latin typeface="산돌명조B" panose="02030504000101010101" pitchFamily="18" charset="-127"/>
                <a:ea typeface="산돌명조B" panose="02030504000101010101" pitchFamily="18" charset="-127"/>
                <a:cs typeface="Arial"/>
                <a:sym typeface="Arial"/>
              </a:rPr>
              <a:t>골고다의 보혈로 날 씻어 주소서</a:t>
            </a:r>
            <a:endParaRPr lang="en-GB" altLang="ko-KR" sz="4000" b="1" dirty="0">
              <a:solidFill>
                <a:schemeClr val="lt1"/>
              </a:solidFill>
              <a:latin typeface="산돌명조B" panose="02030504000101010101" pitchFamily="18" charset="-127"/>
              <a:ea typeface="산돌명조B" panose="02030504000101010101" pitchFamily="18" charset="-127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618074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>
          <a:extLst>
            <a:ext uri="{FF2B5EF4-FFF2-40B4-BE49-F238E27FC236}">
              <a16:creationId xmlns:a16="http://schemas.microsoft.com/office/drawing/2014/main" id="{6A2549DB-E879-3B80-C170-FAC4055C8B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5">
            <a:extLst>
              <a:ext uri="{FF2B5EF4-FFF2-40B4-BE49-F238E27FC236}">
                <a16:creationId xmlns:a16="http://schemas.microsoft.com/office/drawing/2014/main" id="{365ED017-F107-476E-A695-04F6DA251460}"/>
              </a:ext>
            </a:extLst>
          </p:cNvPr>
          <p:cNvSpPr txBox="1"/>
          <p:nvPr/>
        </p:nvSpPr>
        <p:spPr>
          <a:xfrm>
            <a:off x="982100" y="1536194"/>
            <a:ext cx="9269247" cy="37856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4000" b="1" dirty="0">
                <a:solidFill>
                  <a:schemeClr val="lt1"/>
                </a:solidFill>
                <a:latin typeface="산돌명조B" panose="02030504000101010101" pitchFamily="18" charset="-127"/>
                <a:ea typeface="산돌명조B" panose="02030504000101010101" pitchFamily="18" charset="-127"/>
                <a:cs typeface="Arial"/>
                <a:sym typeface="Arial"/>
              </a:rPr>
              <a:t>날 오라 하심은 </a:t>
            </a:r>
            <a:endParaRPr lang="en-US" altLang="ko-KR" sz="4000" b="1" dirty="0">
              <a:solidFill>
                <a:schemeClr val="lt1"/>
              </a:solidFill>
              <a:latin typeface="산돌명조B" panose="02030504000101010101" pitchFamily="18" charset="-127"/>
              <a:ea typeface="산돌명조B" panose="02030504000101010101" pitchFamily="18" charset="-127"/>
              <a:cs typeface="Arial"/>
              <a:sym typeface="Arial"/>
            </a:endParaRPr>
          </a:p>
          <a:p>
            <a:pPr>
              <a:lnSpc>
                <a:spcPct val="150000"/>
              </a:lnSpc>
            </a:pPr>
            <a:r>
              <a:rPr lang="ko-KR" altLang="en-US" sz="4000" b="1" dirty="0">
                <a:solidFill>
                  <a:schemeClr val="lt1"/>
                </a:solidFill>
                <a:latin typeface="산돌명조B" panose="02030504000101010101" pitchFamily="18" charset="-127"/>
                <a:ea typeface="산돌명조B" panose="02030504000101010101" pitchFamily="18" charset="-127"/>
                <a:cs typeface="Arial"/>
                <a:sym typeface="Arial"/>
              </a:rPr>
              <a:t>온전한 믿음과</a:t>
            </a:r>
          </a:p>
          <a:p>
            <a:pPr>
              <a:lnSpc>
                <a:spcPct val="150000"/>
              </a:lnSpc>
            </a:pPr>
            <a:r>
              <a:rPr lang="ko-KR" altLang="en-US" sz="4000" b="1" dirty="0">
                <a:solidFill>
                  <a:schemeClr val="lt1"/>
                </a:solidFill>
                <a:latin typeface="산돌명조B" panose="02030504000101010101" pitchFamily="18" charset="-127"/>
                <a:ea typeface="산돌명조B" panose="02030504000101010101" pitchFamily="18" charset="-127"/>
                <a:cs typeface="Arial"/>
                <a:sym typeface="Arial"/>
              </a:rPr>
              <a:t>또 사랑함과 평안함 </a:t>
            </a:r>
            <a:endParaRPr lang="en-US" altLang="ko-KR" sz="4000" b="1" dirty="0">
              <a:solidFill>
                <a:schemeClr val="lt1"/>
              </a:solidFill>
              <a:latin typeface="산돌명조B" panose="02030504000101010101" pitchFamily="18" charset="-127"/>
              <a:ea typeface="산돌명조B" panose="02030504000101010101" pitchFamily="18" charset="-127"/>
              <a:cs typeface="Arial"/>
              <a:sym typeface="Arial"/>
            </a:endParaRPr>
          </a:p>
          <a:p>
            <a:pPr>
              <a:lnSpc>
                <a:spcPct val="150000"/>
              </a:lnSpc>
            </a:pPr>
            <a:r>
              <a:rPr lang="ko-KR" altLang="en-US" sz="4000" b="1" dirty="0">
                <a:solidFill>
                  <a:schemeClr val="lt1"/>
                </a:solidFill>
                <a:latin typeface="산돌명조B" panose="02030504000101010101" pitchFamily="18" charset="-127"/>
                <a:ea typeface="산돌명조B" panose="02030504000101010101" pitchFamily="18" charset="-127"/>
                <a:cs typeface="Arial"/>
                <a:sym typeface="Arial"/>
              </a:rPr>
              <a:t>다 얻게 </a:t>
            </a:r>
            <a:r>
              <a:rPr lang="ko-KR" altLang="en-US" sz="4000" b="1" dirty="0" err="1">
                <a:solidFill>
                  <a:schemeClr val="lt1"/>
                </a:solidFill>
                <a:latin typeface="산돌명조B" panose="02030504000101010101" pitchFamily="18" charset="-127"/>
                <a:ea typeface="산돌명조B" panose="02030504000101010101" pitchFamily="18" charset="-127"/>
                <a:cs typeface="Arial"/>
                <a:sym typeface="Arial"/>
              </a:rPr>
              <a:t>함일세</a:t>
            </a:r>
            <a:endParaRPr lang="en-GB" altLang="ko-KR" sz="4000" b="1" dirty="0">
              <a:solidFill>
                <a:schemeClr val="lt1"/>
              </a:solidFill>
              <a:latin typeface="산돌명조B" panose="02030504000101010101" pitchFamily="18" charset="-127"/>
              <a:ea typeface="산돌명조B" panose="02030504000101010101" pitchFamily="18" charset="-127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631819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>
          <a:extLst>
            <a:ext uri="{FF2B5EF4-FFF2-40B4-BE49-F238E27FC236}">
              <a16:creationId xmlns:a16="http://schemas.microsoft.com/office/drawing/2014/main" id="{C3776989-0813-7075-9921-5C1E723BDC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5">
            <a:extLst>
              <a:ext uri="{FF2B5EF4-FFF2-40B4-BE49-F238E27FC236}">
                <a16:creationId xmlns:a16="http://schemas.microsoft.com/office/drawing/2014/main" id="{A2BA57A2-871D-52EA-4B25-EF7ECFC7EA8A}"/>
              </a:ext>
            </a:extLst>
          </p:cNvPr>
          <p:cNvSpPr txBox="1"/>
          <p:nvPr/>
        </p:nvSpPr>
        <p:spPr>
          <a:xfrm>
            <a:off x="982100" y="1536194"/>
            <a:ext cx="9269247" cy="1938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4000" b="1" dirty="0">
                <a:solidFill>
                  <a:schemeClr val="lt1"/>
                </a:solidFill>
                <a:latin typeface="산돌명조B" panose="02030504000101010101" pitchFamily="18" charset="-127"/>
                <a:ea typeface="산돌명조B" panose="02030504000101010101" pitchFamily="18" charset="-127"/>
                <a:cs typeface="Arial"/>
                <a:sym typeface="Arial"/>
              </a:rPr>
              <a:t>내가 주께로 지금 가오니</a:t>
            </a:r>
          </a:p>
          <a:p>
            <a:pPr>
              <a:lnSpc>
                <a:spcPct val="150000"/>
              </a:lnSpc>
            </a:pPr>
            <a:r>
              <a:rPr lang="ko-KR" altLang="en-US" sz="4000" b="1" dirty="0">
                <a:solidFill>
                  <a:schemeClr val="lt1"/>
                </a:solidFill>
                <a:latin typeface="산돌명조B" panose="02030504000101010101" pitchFamily="18" charset="-127"/>
                <a:ea typeface="산돌명조B" panose="02030504000101010101" pitchFamily="18" charset="-127"/>
                <a:cs typeface="Arial"/>
                <a:sym typeface="Arial"/>
              </a:rPr>
              <a:t>골고다의 보혈로 날 씻어 주소서</a:t>
            </a:r>
            <a:endParaRPr lang="en-GB" altLang="ko-KR" sz="4000" b="1" dirty="0">
              <a:solidFill>
                <a:schemeClr val="lt1"/>
              </a:solidFill>
              <a:latin typeface="산돌명조B" panose="02030504000101010101" pitchFamily="18" charset="-127"/>
              <a:ea typeface="산돌명조B" panose="02030504000101010101" pitchFamily="18" charset="-127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804547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>
          <a:extLst>
            <a:ext uri="{FF2B5EF4-FFF2-40B4-BE49-F238E27FC236}">
              <a16:creationId xmlns:a16="http://schemas.microsoft.com/office/drawing/2014/main" id="{6A2549DB-E879-3B80-C170-FAC4055C8B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5">
            <a:extLst>
              <a:ext uri="{FF2B5EF4-FFF2-40B4-BE49-F238E27FC236}">
                <a16:creationId xmlns:a16="http://schemas.microsoft.com/office/drawing/2014/main" id="{365ED017-F107-476E-A695-04F6DA251460}"/>
              </a:ext>
            </a:extLst>
          </p:cNvPr>
          <p:cNvSpPr txBox="1"/>
          <p:nvPr/>
        </p:nvSpPr>
        <p:spPr>
          <a:xfrm>
            <a:off x="982100" y="1536194"/>
            <a:ext cx="9269247" cy="37856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4000" b="1" dirty="0">
                <a:solidFill>
                  <a:schemeClr val="lt1"/>
                </a:solidFill>
                <a:latin typeface="산돌명조B" panose="02030504000101010101" pitchFamily="18" charset="-127"/>
                <a:ea typeface="산돌명조B" panose="02030504000101010101" pitchFamily="18" charset="-127"/>
                <a:cs typeface="Arial"/>
                <a:sym typeface="Arial"/>
              </a:rPr>
              <a:t>큰 죄인 복 받아 </a:t>
            </a:r>
            <a:endParaRPr lang="en-US" altLang="ko-KR" sz="4000" b="1" dirty="0">
              <a:solidFill>
                <a:schemeClr val="lt1"/>
              </a:solidFill>
              <a:latin typeface="산돌명조B" panose="02030504000101010101" pitchFamily="18" charset="-127"/>
              <a:ea typeface="산돌명조B" panose="02030504000101010101" pitchFamily="18" charset="-127"/>
              <a:cs typeface="Arial"/>
              <a:sym typeface="Arial"/>
            </a:endParaRPr>
          </a:p>
          <a:p>
            <a:pPr>
              <a:lnSpc>
                <a:spcPct val="150000"/>
              </a:lnSpc>
            </a:pPr>
            <a:r>
              <a:rPr lang="ko-KR" altLang="en-US" sz="4000" b="1" dirty="0">
                <a:solidFill>
                  <a:schemeClr val="lt1"/>
                </a:solidFill>
                <a:latin typeface="산돌명조B" panose="02030504000101010101" pitchFamily="18" charset="-127"/>
                <a:ea typeface="산돌명조B" panose="02030504000101010101" pitchFamily="18" charset="-127"/>
                <a:cs typeface="Arial"/>
                <a:sym typeface="Arial"/>
              </a:rPr>
              <a:t>빌 길을 얻었네</a:t>
            </a:r>
          </a:p>
          <a:p>
            <a:pPr>
              <a:lnSpc>
                <a:spcPct val="150000"/>
              </a:lnSpc>
            </a:pPr>
            <a:r>
              <a:rPr lang="ko-KR" altLang="en-US" sz="4000" b="1" dirty="0">
                <a:solidFill>
                  <a:schemeClr val="lt1"/>
                </a:solidFill>
                <a:latin typeface="산돌명조B" panose="02030504000101010101" pitchFamily="18" charset="-127"/>
                <a:ea typeface="산돌명조B" panose="02030504000101010101" pitchFamily="18" charset="-127"/>
                <a:cs typeface="Arial"/>
                <a:sym typeface="Arial"/>
              </a:rPr>
              <a:t>한없이 넓고 큰 은혜 </a:t>
            </a:r>
            <a:endParaRPr lang="en-US" altLang="ko-KR" sz="4000" b="1" dirty="0">
              <a:solidFill>
                <a:schemeClr val="lt1"/>
              </a:solidFill>
              <a:latin typeface="산돌명조B" panose="02030504000101010101" pitchFamily="18" charset="-127"/>
              <a:ea typeface="산돌명조B" panose="02030504000101010101" pitchFamily="18" charset="-127"/>
              <a:cs typeface="Arial"/>
              <a:sym typeface="Arial"/>
            </a:endParaRPr>
          </a:p>
          <a:p>
            <a:pPr>
              <a:lnSpc>
                <a:spcPct val="150000"/>
              </a:lnSpc>
            </a:pPr>
            <a:r>
              <a:rPr lang="ko-KR" altLang="en-US" sz="4000" b="1" dirty="0">
                <a:solidFill>
                  <a:schemeClr val="lt1"/>
                </a:solidFill>
                <a:latin typeface="산돌명조B" panose="02030504000101010101" pitchFamily="18" charset="-127"/>
                <a:ea typeface="산돌명조B" panose="02030504000101010101" pitchFamily="18" charset="-127"/>
                <a:cs typeface="Arial"/>
                <a:sym typeface="Arial"/>
              </a:rPr>
              <a:t>베풀어 주소서</a:t>
            </a:r>
            <a:endParaRPr lang="en-GB" altLang="ko-KR" sz="4000" b="1" dirty="0">
              <a:solidFill>
                <a:schemeClr val="lt1"/>
              </a:solidFill>
              <a:latin typeface="산돌명조B" panose="02030504000101010101" pitchFamily="18" charset="-127"/>
              <a:ea typeface="산돌명조B" panose="02030504000101010101" pitchFamily="18" charset="-127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11356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>
          <a:extLst>
            <a:ext uri="{FF2B5EF4-FFF2-40B4-BE49-F238E27FC236}">
              <a16:creationId xmlns:a16="http://schemas.microsoft.com/office/drawing/2014/main" id="{6A2549DB-E879-3B80-C170-FAC4055C8B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5">
            <a:extLst>
              <a:ext uri="{FF2B5EF4-FFF2-40B4-BE49-F238E27FC236}">
                <a16:creationId xmlns:a16="http://schemas.microsoft.com/office/drawing/2014/main" id="{365ED017-F107-476E-A695-04F6DA251460}"/>
              </a:ext>
            </a:extLst>
          </p:cNvPr>
          <p:cNvSpPr txBox="1"/>
          <p:nvPr/>
        </p:nvSpPr>
        <p:spPr>
          <a:xfrm>
            <a:off x="982100" y="1536194"/>
            <a:ext cx="9269247" cy="37856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4000" b="1" dirty="0">
                <a:solidFill>
                  <a:schemeClr val="lt1"/>
                </a:solidFill>
                <a:latin typeface="산돌명조B" panose="02030504000101010101" pitchFamily="18" charset="-127"/>
                <a:ea typeface="산돌명조B" panose="02030504000101010101" pitchFamily="18" charset="-127"/>
                <a:cs typeface="Arial"/>
                <a:sym typeface="Arial"/>
              </a:rPr>
              <a:t>그 피가 맘속에 </a:t>
            </a:r>
            <a:endParaRPr lang="en-US" altLang="ko-KR" sz="4000" b="1" dirty="0">
              <a:solidFill>
                <a:schemeClr val="lt1"/>
              </a:solidFill>
              <a:latin typeface="산돌명조B" panose="02030504000101010101" pitchFamily="18" charset="-127"/>
              <a:ea typeface="산돌명조B" panose="02030504000101010101" pitchFamily="18" charset="-127"/>
              <a:cs typeface="Arial"/>
              <a:sym typeface="Arial"/>
            </a:endParaRPr>
          </a:p>
          <a:p>
            <a:pPr>
              <a:lnSpc>
                <a:spcPct val="150000"/>
              </a:lnSpc>
            </a:pPr>
            <a:r>
              <a:rPr lang="ko-KR" altLang="en-US" sz="4000" b="1" dirty="0">
                <a:solidFill>
                  <a:schemeClr val="lt1"/>
                </a:solidFill>
                <a:latin typeface="산돌명조B" panose="02030504000101010101" pitchFamily="18" charset="-127"/>
                <a:ea typeface="산돌명조B" panose="02030504000101010101" pitchFamily="18" charset="-127"/>
                <a:cs typeface="Arial"/>
                <a:sym typeface="Arial"/>
              </a:rPr>
              <a:t>큰 증거됩니다</a:t>
            </a:r>
          </a:p>
          <a:p>
            <a:pPr>
              <a:lnSpc>
                <a:spcPct val="150000"/>
              </a:lnSpc>
            </a:pPr>
            <a:r>
              <a:rPr lang="ko-KR" altLang="en-US" sz="4000" b="1" dirty="0">
                <a:solidFill>
                  <a:schemeClr val="lt1"/>
                </a:solidFill>
                <a:latin typeface="산돌명조B" panose="02030504000101010101" pitchFamily="18" charset="-127"/>
                <a:ea typeface="산돌명조B" panose="02030504000101010101" pitchFamily="18" charset="-127"/>
                <a:cs typeface="Arial"/>
                <a:sym typeface="Arial"/>
              </a:rPr>
              <a:t>내 기도소리 </a:t>
            </a:r>
            <a:r>
              <a:rPr lang="ko-KR" altLang="en-US" sz="4000" b="1" dirty="0" err="1">
                <a:solidFill>
                  <a:schemeClr val="lt1"/>
                </a:solidFill>
                <a:latin typeface="산돌명조B" panose="02030504000101010101" pitchFamily="18" charset="-127"/>
                <a:ea typeface="산돌명조B" panose="02030504000101010101" pitchFamily="18" charset="-127"/>
                <a:cs typeface="Arial"/>
                <a:sym typeface="Arial"/>
              </a:rPr>
              <a:t>들으사</a:t>
            </a:r>
            <a:r>
              <a:rPr lang="ko-KR" altLang="en-US" sz="4000" b="1" dirty="0">
                <a:solidFill>
                  <a:schemeClr val="lt1"/>
                </a:solidFill>
                <a:latin typeface="산돌명조B" panose="02030504000101010101" pitchFamily="18" charset="-127"/>
                <a:ea typeface="산돌명조B" panose="02030504000101010101" pitchFamily="18" charset="-127"/>
                <a:cs typeface="Arial"/>
                <a:sym typeface="Arial"/>
              </a:rPr>
              <a:t> </a:t>
            </a:r>
            <a:endParaRPr lang="en-US" altLang="ko-KR" sz="4000" b="1" dirty="0">
              <a:solidFill>
                <a:schemeClr val="lt1"/>
              </a:solidFill>
              <a:latin typeface="산돌명조B" panose="02030504000101010101" pitchFamily="18" charset="-127"/>
              <a:ea typeface="산돌명조B" panose="02030504000101010101" pitchFamily="18" charset="-127"/>
              <a:cs typeface="Arial"/>
              <a:sym typeface="Arial"/>
            </a:endParaRPr>
          </a:p>
          <a:p>
            <a:pPr>
              <a:lnSpc>
                <a:spcPct val="150000"/>
              </a:lnSpc>
            </a:pPr>
            <a:r>
              <a:rPr lang="ko-KR" altLang="en-US" sz="4000" b="1" dirty="0">
                <a:solidFill>
                  <a:schemeClr val="lt1"/>
                </a:solidFill>
                <a:latin typeface="산돌명조B" panose="02030504000101010101" pitchFamily="18" charset="-127"/>
                <a:ea typeface="산돌명조B" panose="02030504000101010101" pitchFamily="18" charset="-127"/>
                <a:cs typeface="Arial"/>
                <a:sym typeface="Arial"/>
              </a:rPr>
              <a:t>다 </a:t>
            </a:r>
            <a:r>
              <a:rPr lang="ko-KR" altLang="en-US" sz="4000" b="1" dirty="0" err="1">
                <a:solidFill>
                  <a:schemeClr val="lt1"/>
                </a:solidFill>
                <a:latin typeface="산돌명조B" panose="02030504000101010101" pitchFamily="18" charset="-127"/>
                <a:ea typeface="산돌명조B" panose="02030504000101010101" pitchFamily="18" charset="-127"/>
                <a:cs typeface="Arial"/>
                <a:sym typeface="Arial"/>
              </a:rPr>
              <a:t>허락하소서</a:t>
            </a:r>
            <a:endParaRPr lang="en-GB" altLang="ko-KR" sz="4000" b="1" dirty="0">
              <a:solidFill>
                <a:schemeClr val="lt1"/>
              </a:solidFill>
              <a:latin typeface="산돌명조B" panose="02030504000101010101" pitchFamily="18" charset="-127"/>
              <a:ea typeface="산돌명조B" panose="02030504000101010101" pitchFamily="18" charset="-127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279803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>
          <a:extLst>
            <a:ext uri="{FF2B5EF4-FFF2-40B4-BE49-F238E27FC236}">
              <a16:creationId xmlns:a16="http://schemas.microsoft.com/office/drawing/2014/main" id="{C3776989-0813-7075-9921-5C1E723BDC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5">
            <a:extLst>
              <a:ext uri="{FF2B5EF4-FFF2-40B4-BE49-F238E27FC236}">
                <a16:creationId xmlns:a16="http://schemas.microsoft.com/office/drawing/2014/main" id="{A2BA57A2-871D-52EA-4B25-EF7ECFC7EA8A}"/>
              </a:ext>
            </a:extLst>
          </p:cNvPr>
          <p:cNvSpPr txBox="1"/>
          <p:nvPr/>
        </p:nvSpPr>
        <p:spPr>
          <a:xfrm>
            <a:off x="982100" y="1536194"/>
            <a:ext cx="9269247" cy="1938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4000" b="1" dirty="0">
                <a:solidFill>
                  <a:schemeClr val="lt1"/>
                </a:solidFill>
                <a:latin typeface="산돌명조B" panose="02030504000101010101" pitchFamily="18" charset="-127"/>
                <a:ea typeface="산돌명조B" panose="02030504000101010101" pitchFamily="18" charset="-127"/>
                <a:cs typeface="Arial"/>
                <a:sym typeface="Arial"/>
              </a:rPr>
              <a:t>내가 주께로 지금 가오니</a:t>
            </a:r>
          </a:p>
          <a:p>
            <a:pPr>
              <a:lnSpc>
                <a:spcPct val="150000"/>
              </a:lnSpc>
            </a:pPr>
            <a:r>
              <a:rPr lang="ko-KR" altLang="en-US" sz="4000" b="1" dirty="0">
                <a:solidFill>
                  <a:schemeClr val="lt1"/>
                </a:solidFill>
                <a:latin typeface="산돌명조B" panose="02030504000101010101" pitchFamily="18" charset="-127"/>
                <a:ea typeface="산돌명조B" panose="02030504000101010101" pitchFamily="18" charset="-127"/>
                <a:cs typeface="Arial"/>
                <a:sym typeface="Arial"/>
              </a:rPr>
              <a:t>골고다의 보혈로 날 씻어 주소서</a:t>
            </a:r>
            <a:endParaRPr lang="en-GB" altLang="ko-KR" sz="4000" b="1" dirty="0">
              <a:solidFill>
                <a:schemeClr val="lt1"/>
              </a:solidFill>
              <a:latin typeface="산돌명조B" panose="02030504000101010101" pitchFamily="18" charset="-127"/>
              <a:ea typeface="산돌명조B" panose="02030504000101010101" pitchFamily="18" charset="-127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210541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>
          <a:extLst>
            <a:ext uri="{FF2B5EF4-FFF2-40B4-BE49-F238E27FC236}">
              <a16:creationId xmlns:a16="http://schemas.microsoft.com/office/drawing/2014/main" id="{EA633528-07BA-546A-56BF-D04BFEFB48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8">
            <a:extLst>
              <a:ext uri="{FF2B5EF4-FFF2-40B4-BE49-F238E27FC236}">
                <a16:creationId xmlns:a16="http://schemas.microsoft.com/office/drawing/2014/main" id="{A986987C-E363-37A6-083C-BFD8A09B3CB1}"/>
              </a:ext>
            </a:extLst>
          </p:cNvPr>
          <p:cNvSpPr/>
          <p:nvPr/>
        </p:nvSpPr>
        <p:spPr>
          <a:xfrm>
            <a:off x="0" y="-5570"/>
            <a:ext cx="395536" cy="360040"/>
          </a:xfrm>
          <a:prstGeom prst="rect">
            <a:avLst/>
          </a:prstGeom>
          <a:solidFill>
            <a:schemeClr val="accent4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29" name="Google Shape;129;p8">
            <a:extLst>
              <a:ext uri="{FF2B5EF4-FFF2-40B4-BE49-F238E27FC236}">
                <a16:creationId xmlns:a16="http://schemas.microsoft.com/office/drawing/2014/main" id="{836454BB-469A-C750-B665-07FF14F877F0}"/>
              </a:ext>
            </a:extLst>
          </p:cNvPr>
          <p:cNvSpPr txBox="1"/>
          <p:nvPr/>
        </p:nvSpPr>
        <p:spPr>
          <a:xfrm>
            <a:off x="594826" y="-31960"/>
            <a:ext cx="8071191" cy="6192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sz="3200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내 주를 가까이</a:t>
            </a:r>
            <a:endParaRPr sz="3200" b="1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Google Shape;113;p5">
            <a:extLst>
              <a:ext uri="{FF2B5EF4-FFF2-40B4-BE49-F238E27FC236}">
                <a16:creationId xmlns:a16="http://schemas.microsoft.com/office/drawing/2014/main" id="{02F1C68A-D97D-ECA5-1BBA-281432B7B36E}"/>
              </a:ext>
            </a:extLst>
          </p:cNvPr>
          <p:cNvSpPr txBox="1"/>
          <p:nvPr/>
        </p:nvSpPr>
        <p:spPr>
          <a:xfrm>
            <a:off x="982100" y="1536194"/>
            <a:ext cx="9269247" cy="37856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4000" b="1" dirty="0">
                <a:solidFill>
                  <a:schemeClr val="lt1"/>
                </a:solidFill>
                <a:latin typeface="산돌명조B" panose="02030504000101010101" pitchFamily="18" charset="-127"/>
                <a:ea typeface="산돌명조B" panose="02030504000101010101" pitchFamily="18" charset="-127"/>
                <a:cs typeface="Arial"/>
                <a:sym typeface="Arial"/>
              </a:rPr>
              <a:t>내 주를 가까이 더욱 가까이</a:t>
            </a:r>
          </a:p>
          <a:p>
            <a:pPr>
              <a:lnSpc>
                <a:spcPct val="150000"/>
              </a:lnSpc>
            </a:pPr>
            <a:r>
              <a:rPr lang="ko-KR" altLang="en-US" sz="4000" b="1" dirty="0">
                <a:solidFill>
                  <a:schemeClr val="lt1"/>
                </a:solidFill>
                <a:latin typeface="산돌명조B" panose="02030504000101010101" pitchFamily="18" charset="-127"/>
                <a:ea typeface="산돌명조B" panose="02030504000101010101" pitchFamily="18" charset="-127"/>
                <a:cs typeface="Arial"/>
                <a:sym typeface="Arial"/>
              </a:rPr>
              <a:t>주님을 가까이 함이 내게 복이라</a:t>
            </a:r>
          </a:p>
          <a:p>
            <a:pPr>
              <a:lnSpc>
                <a:spcPct val="150000"/>
              </a:lnSpc>
            </a:pPr>
            <a:r>
              <a:rPr lang="ko-KR" altLang="en-US" sz="4000" b="1" dirty="0">
                <a:solidFill>
                  <a:schemeClr val="lt1"/>
                </a:solidFill>
                <a:latin typeface="산돌명조B" panose="02030504000101010101" pitchFamily="18" charset="-127"/>
                <a:ea typeface="산돌명조B" panose="02030504000101010101" pitchFamily="18" charset="-127"/>
                <a:cs typeface="Arial"/>
                <a:sym typeface="Arial"/>
              </a:rPr>
              <a:t>내 평생 소원은 내 평생 소원이</a:t>
            </a:r>
          </a:p>
          <a:p>
            <a:pPr>
              <a:lnSpc>
                <a:spcPct val="150000"/>
              </a:lnSpc>
            </a:pPr>
            <a:r>
              <a:rPr lang="ko-KR" altLang="en-US" sz="4000" b="1" dirty="0">
                <a:solidFill>
                  <a:schemeClr val="lt1"/>
                </a:solidFill>
                <a:latin typeface="산돌명조B" panose="02030504000101010101" pitchFamily="18" charset="-127"/>
                <a:ea typeface="산돌명조B" panose="02030504000101010101" pitchFamily="18" charset="-127"/>
                <a:cs typeface="Arial"/>
                <a:sym typeface="Arial"/>
              </a:rPr>
              <a:t>영원한 주의 나라안에 사는 것</a:t>
            </a:r>
            <a:endParaRPr lang="en-GB" altLang="ko-KR" sz="4000" b="1" dirty="0">
              <a:solidFill>
                <a:schemeClr val="lt1"/>
              </a:solidFill>
              <a:latin typeface="산돌명조B" panose="02030504000101010101" pitchFamily="18" charset="-127"/>
              <a:ea typeface="산돌명조B" panose="02030504000101010101" pitchFamily="18" charset="-127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642917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>
          <a:extLst>
            <a:ext uri="{FF2B5EF4-FFF2-40B4-BE49-F238E27FC236}">
              <a16:creationId xmlns:a16="http://schemas.microsoft.com/office/drawing/2014/main" id="{E830E3BB-4267-A9F8-4ADC-6BA74B452F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5">
            <a:extLst>
              <a:ext uri="{FF2B5EF4-FFF2-40B4-BE49-F238E27FC236}">
                <a16:creationId xmlns:a16="http://schemas.microsoft.com/office/drawing/2014/main" id="{2E67E0E6-B04C-4C63-4698-298977C77182}"/>
              </a:ext>
            </a:extLst>
          </p:cNvPr>
          <p:cNvSpPr txBox="1"/>
          <p:nvPr/>
        </p:nvSpPr>
        <p:spPr>
          <a:xfrm>
            <a:off x="982100" y="1536194"/>
            <a:ext cx="9269247" cy="37856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4000" b="1" dirty="0">
                <a:solidFill>
                  <a:schemeClr val="lt1"/>
                </a:solidFill>
                <a:latin typeface="산돌명조B" panose="02030504000101010101" pitchFamily="18" charset="-127"/>
                <a:ea typeface="산돌명조B" panose="02030504000101010101" pitchFamily="18" charset="-127"/>
                <a:cs typeface="Arial"/>
                <a:sym typeface="Arial"/>
              </a:rPr>
              <a:t>내 주를 가까이 더욱 가까이</a:t>
            </a:r>
          </a:p>
          <a:p>
            <a:pPr>
              <a:lnSpc>
                <a:spcPct val="150000"/>
              </a:lnSpc>
            </a:pPr>
            <a:r>
              <a:rPr lang="ko-KR" altLang="en-US" sz="4000" b="1" dirty="0">
                <a:solidFill>
                  <a:schemeClr val="lt1"/>
                </a:solidFill>
                <a:latin typeface="산돌명조B" panose="02030504000101010101" pitchFamily="18" charset="-127"/>
                <a:ea typeface="산돌명조B" panose="02030504000101010101" pitchFamily="18" charset="-127"/>
                <a:cs typeface="Arial"/>
                <a:sym typeface="Arial"/>
              </a:rPr>
              <a:t>주님을 가까이 함이 내게 복이라</a:t>
            </a:r>
            <a:endParaRPr lang="en-US" altLang="ko-KR" sz="4000" b="1" dirty="0">
              <a:solidFill>
                <a:schemeClr val="lt1"/>
              </a:solidFill>
              <a:latin typeface="산돌명조B" panose="02030504000101010101" pitchFamily="18" charset="-127"/>
              <a:ea typeface="산돌명조B" panose="02030504000101010101" pitchFamily="18" charset="-127"/>
              <a:cs typeface="Arial"/>
              <a:sym typeface="Arial"/>
            </a:endParaRPr>
          </a:p>
          <a:p>
            <a:pPr>
              <a:lnSpc>
                <a:spcPct val="150000"/>
              </a:lnSpc>
            </a:pPr>
            <a:r>
              <a:rPr lang="ko-KR" altLang="en-US" sz="4000" b="1" dirty="0">
                <a:solidFill>
                  <a:schemeClr val="lt1"/>
                </a:solidFill>
                <a:latin typeface="산돌명조B" panose="02030504000101010101" pitchFamily="18" charset="-127"/>
                <a:ea typeface="산돌명조B" panose="02030504000101010101" pitchFamily="18" charset="-127"/>
                <a:cs typeface="Arial"/>
                <a:sym typeface="Arial"/>
              </a:rPr>
              <a:t>내 주를 가까이 더욱 가까이</a:t>
            </a:r>
          </a:p>
          <a:p>
            <a:pPr>
              <a:lnSpc>
                <a:spcPct val="150000"/>
              </a:lnSpc>
            </a:pPr>
            <a:r>
              <a:rPr lang="ko-KR" altLang="en-US" sz="4000" b="1" dirty="0">
                <a:solidFill>
                  <a:schemeClr val="lt1"/>
                </a:solidFill>
                <a:latin typeface="산돌명조B" panose="02030504000101010101" pitchFamily="18" charset="-127"/>
                <a:ea typeface="산돌명조B" panose="02030504000101010101" pitchFamily="18" charset="-127"/>
                <a:cs typeface="Arial"/>
                <a:sym typeface="Arial"/>
              </a:rPr>
              <a:t>주님을 가까이 함이 내게 복이라</a:t>
            </a:r>
            <a:endParaRPr lang="en-GB" altLang="ko-KR" sz="4000" b="1" dirty="0">
              <a:solidFill>
                <a:schemeClr val="lt1"/>
              </a:solidFill>
              <a:latin typeface="산돌명조B" panose="02030504000101010101" pitchFamily="18" charset="-127"/>
              <a:ea typeface="산돌명조B" panose="02030504000101010101" pitchFamily="18" charset="-127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30990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>
          <a:extLst>
            <a:ext uri="{FF2B5EF4-FFF2-40B4-BE49-F238E27FC236}">
              <a16:creationId xmlns:a16="http://schemas.microsoft.com/office/drawing/2014/main" id="{A376A675-0F5D-8532-A9AB-F67073DA80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5">
            <a:extLst>
              <a:ext uri="{FF2B5EF4-FFF2-40B4-BE49-F238E27FC236}">
                <a16:creationId xmlns:a16="http://schemas.microsoft.com/office/drawing/2014/main" id="{A1A35AE2-214A-3B97-D084-3A8E81B427B2}"/>
              </a:ext>
            </a:extLst>
          </p:cNvPr>
          <p:cNvSpPr txBox="1"/>
          <p:nvPr/>
        </p:nvSpPr>
        <p:spPr>
          <a:xfrm>
            <a:off x="982100" y="1536194"/>
            <a:ext cx="9269247" cy="1938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4000" b="1" dirty="0">
                <a:solidFill>
                  <a:schemeClr val="lt1"/>
                </a:solidFill>
                <a:latin typeface="산돌명조B" panose="02030504000101010101" pitchFamily="18" charset="-127"/>
                <a:ea typeface="산돌명조B" panose="02030504000101010101" pitchFamily="18" charset="-127"/>
                <a:cs typeface="Arial"/>
                <a:sym typeface="Arial"/>
              </a:rPr>
              <a:t>내 평생 소원은 내 평생 소원이</a:t>
            </a:r>
          </a:p>
          <a:p>
            <a:pPr>
              <a:lnSpc>
                <a:spcPct val="150000"/>
              </a:lnSpc>
            </a:pPr>
            <a:r>
              <a:rPr lang="ko-KR" altLang="en-US" sz="4000" b="1" dirty="0">
                <a:solidFill>
                  <a:schemeClr val="lt1"/>
                </a:solidFill>
                <a:latin typeface="산돌명조B" panose="02030504000101010101" pitchFamily="18" charset="-127"/>
                <a:ea typeface="산돌명조B" panose="02030504000101010101" pitchFamily="18" charset="-127"/>
                <a:cs typeface="Arial"/>
                <a:sym typeface="Arial"/>
              </a:rPr>
              <a:t>영원한 주의 나라안에 사는 것</a:t>
            </a:r>
            <a:endParaRPr lang="en-GB" altLang="ko-KR" sz="4000" b="1" dirty="0">
              <a:solidFill>
                <a:schemeClr val="lt1"/>
              </a:solidFill>
              <a:latin typeface="산돌명조B" panose="02030504000101010101" pitchFamily="18" charset="-127"/>
              <a:ea typeface="산돌명조B" panose="02030504000101010101" pitchFamily="18" charset="-127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856080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>
          <a:extLst>
            <a:ext uri="{FF2B5EF4-FFF2-40B4-BE49-F238E27FC236}">
              <a16:creationId xmlns:a16="http://schemas.microsoft.com/office/drawing/2014/main" id="{E830E3BB-4267-A9F8-4ADC-6BA74B452F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5">
            <a:extLst>
              <a:ext uri="{FF2B5EF4-FFF2-40B4-BE49-F238E27FC236}">
                <a16:creationId xmlns:a16="http://schemas.microsoft.com/office/drawing/2014/main" id="{2E67E0E6-B04C-4C63-4698-298977C77182}"/>
              </a:ext>
            </a:extLst>
          </p:cNvPr>
          <p:cNvSpPr txBox="1"/>
          <p:nvPr/>
        </p:nvSpPr>
        <p:spPr>
          <a:xfrm>
            <a:off x="982100" y="1536194"/>
            <a:ext cx="9269247" cy="37856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4000" b="1" dirty="0">
                <a:solidFill>
                  <a:schemeClr val="lt1"/>
                </a:solidFill>
                <a:latin typeface="산돌명조B" panose="02030504000101010101" pitchFamily="18" charset="-127"/>
                <a:ea typeface="산돌명조B" panose="02030504000101010101" pitchFamily="18" charset="-127"/>
                <a:cs typeface="Arial"/>
                <a:sym typeface="Arial"/>
              </a:rPr>
              <a:t>내 주를 가까이 더욱 가까이</a:t>
            </a:r>
          </a:p>
          <a:p>
            <a:pPr>
              <a:lnSpc>
                <a:spcPct val="150000"/>
              </a:lnSpc>
            </a:pPr>
            <a:r>
              <a:rPr lang="ko-KR" altLang="en-US" sz="4000" b="1" dirty="0">
                <a:solidFill>
                  <a:schemeClr val="lt1"/>
                </a:solidFill>
                <a:latin typeface="산돌명조B" panose="02030504000101010101" pitchFamily="18" charset="-127"/>
                <a:ea typeface="산돌명조B" panose="02030504000101010101" pitchFamily="18" charset="-127"/>
                <a:cs typeface="Arial"/>
                <a:sym typeface="Arial"/>
              </a:rPr>
              <a:t>주님을 가까이 함이 내게 복이라</a:t>
            </a:r>
          </a:p>
          <a:p>
            <a:pPr>
              <a:lnSpc>
                <a:spcPct val="150000"/>
              </a:lnSpc>
            </a:pPr>
            <a:r>
              <a:rPr lang="ko-KR" altLang="en-US" sz="4000" b="1" dirty="0">
                <a:solidFill>
                  <a:schemeClr val="lt1"/>
                </a:solidFill>
                <a:latin typeface="산돌명조B" panose="02030504000101010101" pitchFamily="18" charset="-127"/>
                <a:ea typeface="산돌명조B" panose="02030504000101010101" pitchFamily="18" charset="-127"/>
                <a:cs typeface="Arial"/>
                <a:sym typeface="Arial"/>
              </a:rPr>
              <a:t>내 주를 가까이 더욱 가까이</a:t>
            </a:r>
          </a:p>
          <a:p>
            <a:pPr>
              <a:lnSpc>
                <a:spcPct val="150000"/>
              </a:lnSpc>
            </a:pPr>
            <a:r>
              <a:rPr lang="ko-KR" altLang="en-US" sz="4000" b="1" dirty="0">
                <a:solidFill>
                  <a:schemeClr val="lt1"/>
                </a:solidFill>
                <a:latin typeface="산돌명조B" panose="02030504000101010101" pitchFamily="18" charset="-127"/>
                <a:ea typeface="산돌명조B" panose="02030504000101010101" pitchFamily="18" charset="-127"/>
                <a:cs typeface="Arial"/>
                <a:sym typeface="Arial"/>
              </a:rPr>
              <a:t>주님을 가까이 함이 내게 복이라</a:t>
            </a:r>
            <a:endParaRPr lang="en-GB" altLang="ko-KR" sz="4000" b="1" dirty="0">
              <a:solidFill>
                <a:schemeClr val="lt1"/>
              </a:solidFill>
              <a:latin typeface="산돌명조B" panose="02030504000101010101" pitchFamily="18" charset="-127"/>
              <a:ea typeface="산돌명조B" panose="02030504000101010101" pitchFamily="18" charset="-127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794376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>
          <a:extLst>
            <a:ext uri="{FF2B5EF4-FFF2-40B4-BE49-F238E27FC236}">
              <a16:creationId xmlns:a16="http://schemas.microsoft.com/office/drawing/2014/main" id="{D9303EC0-936F-B2E0-E3AB-B4E96F6CB0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5">
            <a:extLst>
              <a:ext uri="{FF2B5EF4-FFF2-40B4-BE49-F238E27FC236}">
                <a16:creationId xmlns:a16="http://schemas.microsoft.com/office/drawing/2014/main" id="{3AD07A48-841C-3DF9-8C16-C9F3008301F9}"/>
              </a:ext>
            </a:extLst>
          </p:cNvPr>
          <p:cNvSpPr txBox="1"/>
          <p:nvPr/>
        </p:nvSpPr>
        <p:spPr>
          <a:xfrm>
            <a:off x="982100" y="1536194"/>
            <a:ext cx="9269247" cy="37856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4000" b="1" dirty="0">
                <a:solidFill>
                  <a:schemeClr val="lt1"/>
                </a:solidFill>
                <a:latin typeface="산돌명조B" panose="02030504000101010101" pitchFamily="18" charset="-127"/>
                <a:ea typeface="산돌명조B" panose="02030504000101010101" pitchFamily="18" charset="-127"/>
                <a:cs typeface="Arial"/>
                <a:sym typeface="Arial"/>
              </a:rPr>
              <a:t>더욱 가까이 더욱 가까이</a:t>
            </a:r>
          </a:p>
          <a:p>
            <a:pPr>
              <a:lnSpc>
                <a:spcPct val="150000"/>
              </a:lnSpc>
            </a:pPr>
            <a:r>
              <a:rPr lang="ko-KR" altLang="en-US" sz="4000" b="1" dirty="0">
                <a:solidFill>
                  <a:schemeClr val="lt1"/>
                </a:solidFill>
                <a:latin typeface="산돌명조B" panose="02030504000101010101" pitchFamily="18" charset="-127"/>
                <a:ea typeface="산돌명조B" panose="02030504000101010101" pitchFamily="18" charset="-127"/>
                <a:cs typeface="Arial"/>
                <a:sym typeface="Arial"/>
              </a:rPr>
              <a:t>주님 앞에 나아갑니다</a:t>
            </a:r>
          </a:p>
          <a:p>
            <a:pPr>
              <a:lnSpc>
                <a:spcPct val="150000"/>
              </a:lnSpc>
            </a:pPr>
            <a:r>
              <a:rPr lang="ko-KR" altLang="en-US" sz="4000" b="1" dirty="0">
                <a:solidFill>
                  <a:schemeClr val="lt1"/>
                </a:solidFill>
                <a:latin typeface="산돌명조B" panose="02030504000101010101" pitchFamily="18" charset="-127"/>
                <a:ea typeface="산돌명조B" panose="02030504000101010101" pitchFamily="18" charset="-127"/>
                <a:cs typeface="Arial"/>
                <a:sym typeface="Arial"/>
              </a:rPr>
              <a:t>더욱 가까이 더욱 가까이</a:t>
            </a:r>
          </a:p>
          <a:p>
            <a:pPr>
              <a:lnSpc>
                <a:spcPct val="150000"/>
              </a:lnSpc>
            </a:pPr>
            <a:r>
              <a:rPr lang="ko-KR" altLang="en-US" sz="4000" b="1" dirty="0">
                <a:solidFill>
                  <a:schemeClr val="lt1"/>
                </a:solidFill>
                <a:latin typeface="산돌명조B" panose="02030504000101010101" pitchFamily="18" charset="-127"/>
                <a:ea typeface="산돌명조B" panose="02030504000101010101" pitchFamily="18" charset="-127"/>
                <a:cs typeface="Arial"/>
                <a:sym typeface="Arial"/>
              </a:rPr>
              <a:t>주님 앞에 나아갑니다</a:t>
            </a:r>
            <a:endParaRPr lang="en-GB" altLang="ko-KR" sz="4000" b="1" dirty="0">
              <a:solidFill>
                <a:schemeClr val="lt1"/>
              </a:solidFill>
              <a:latin typeface="산돌명조B" panose="02030504000101010101" pitchFamily="18" charset="-127"/>
              <a:ea typeface="산돌명조B" panose="02030504000101010101" pitchFamily="18" charset="-127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061392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25"/>
          <p:cNvSpPr/>
          <p:nvPr/>
        </p:nvSpPr>
        <p:spPr>
          <a:xfrm>
            <a:off x="1703388" y="1052513"/>
            <a:ext cx="334134" cy="945252"/>
          </a:xfrm>
          <a:prstGeom prst="rect">
            <a:avLst/>
          </a:prstGeom>
          <a:solidFill>
            <a:schemeClr val="accent4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245" name="Google Shape;245;p25"/>
          <p:cNvSpPr txBox="1"/>
          <p:nvPr/>
        </p:nvSpPr>
        <p:spPr>
          <a:xfrm>
            <a:off x="2037522" y="1052513"/>
            <a:ext cx="1543878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sz="3600" spc="-150" dirty="0">
                <a:solidFill>
                  <a:schemeClr val="bg1">
                    <a:lumMod val="95000"/>
                  </a:schemeClr>
                </a:solidFill>
                <a:ea typeface="KoPub돋움체 Bold" panose="02020603020101020101" pitchFamily="18" charset="-127"/>
                <a:sym typeface="Arial"/>
              </a:rPr>
              <a:t>기도</a:t>
            </a:r>
            <a:endParaRPr sz="3600" spc="-150" dirty="0">
              <a:solidFill>
                <a:schemeClr val="bg1">
                  <a:lumMod val="95000"/>
                </a:schemeClr>
              </a:solidFill>
              <a:ea typeface="KoPub돋움체 Bold" panose="02020603020101020101" pitchFamily="18" charset="-127"/>
            </a:endParaRPr>
          </a:p>
        </p:txBody>
      </p:sp>
      <p:sp>
        <p:nvSpPr>
          <p:cNvPr id="246" name="Google Shape;246;p25"/>
          <p:cNvSpPr txBox="1"/>
          <p:nvPr/>
        </p:nvSpPr>
        <p:spPr>
          <a:xfrm>
            <a:off x="2037522" y="1629271"/>
            <a:ext cx="106670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800">
                <a:solidFill>
                  <a:srgbClr val="D8D8D8"/>
                </a:solidFill>
                <a:latin typeface="Malgun Gothic"/>
                <a:ea typeface="Malgun Gothic"/>
                <a:cs typeface="Malgun Gothic"/>
                <a:sym typeface="Malgun Gothic"/>
              </a:rPr>
              <a:t>Prayer</a:t>
            </a:r>
            <a:endParaRPr sz="1800">
              <a:solidFill>
                <a:srgbClr val="D8D8D8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pic>
        <p:nvPicPr>
          <p:cNvPr id="247" name="Google Shape;247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69879" y="4486754"/>
            <a:ext cx="1318734" cy="1318734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p25"/>
          <p:cNvSpPr txBox="1"/>
          <p:nvPr/>
        </p:nvSpPr>
        <p:spPr>
          <a:xfrm>
            <a:off x="4150617" y="2967335"/>
            <a:ext cx="3890809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sz="5400" dirty="0">
                <a:solidFill>
                  <a:schemeClr val="bg1">
                    <a:lumMod val="95000"/>
                  </a:schemeClr>
                </a:solidFill>
                <a:latin typeface="산돌명조B" panose="02020804000101010101" pitchFamily="18" charset="-127"/>
                <a:ea typeface="산돌명조B" panose="02020804000101010101" pitchFamily="18" charset="-127"/>
                <a:sym typeface="Arial"/>
              </a:rPr>
              <a:t>김은주 집사</a:t>
            </a:r>
            <a:endParaRPr sz="5400" dirty="0">
              <a:solidFill>
                <a:schemeClr val="bg1">
                  <a:lumMod val="95000"/>
                </a:schemeClr>
              </a:solidFill>
              <a:latin typeface="산돌명조B" panose="02020804000101010101" pitchFamily="18" charset="-127"/>
              <a:ea typeface="산돌명조B" panose="02020804000101010101" pitchFamily="18" charset="-127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26"/>
          <p:cNvSpPr/>
          <p:nvPr/>
        </p:nvSpPr>
        <p:spPr>
          <a:xfrm>
            <a:off x="1703388" y="1052513"/>
            <a:ext cx="334134" cy="945252"/>
          </a:xfrm>
          <a:prstGeom prst="rect">
            <a:avLst/>
          </a:prstGeom>
          <a:solidFill>
            <a:schemeClr val="accent4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254" name="Google Shape;254;p26"/>
          <p:cNvSpPr txBox="1"/>
          <p:nvPr/>
        </p:nvSpPr>
        <p:spPr>
          <a:xfrm>
            <a:off x="2037522" y="1052513"/>
            <a:ext cx="3890809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sz="3600" spc="-150" dirty="0">
                <a:solidFill>
                  <a:schemeClr val="bg1">
                    <a:lumMod val="95000"/>
                  </a:schemeClr>
                </a:solidFill>
                <a:ea typeface="KoPub돋움체 Bold" panose="02020603020101020101" pitchFamily="18" charset="-127"/>
                <a:sym typeface="Arial"/>
              </a:rPr>
              <a:t>봉헌 </a:t>
            </a:r>
            <a:r>
              <a:rPr lang="en-US" altLang="ko-KR" sz="3600" spc="-150" dirty="0">
                <a:solidFill>
                  <a:schemeClr val="bg1">
                    <a:lumMod val="95000"/>
                  </a:schemeClr>
                </a:solidFill>
                <a:ea typeface="KoPub돋움체 Bold" panose="02020603020101020101" pitchFamily="18" charset="-127"/>
                <a:sym typeface="Arial"/>
              </a:rPr>
              <a:t>&amp; </a:t>
            </a:r>
            <a:r>
              <a:rPr lang="ko-KR" altLang="en-US" sz="3600" spc="-150" dirty="0" err="1">
                <a:solidFill>
                  <a:schemeClr val="bg1">
                    <a:lumMod val="95000"/>
                  </a:schemeClr>
                </a:solidFill>
                <a:ea typeface="KoPub돋움체 Bold" panose="02020603020101020101" pitchFamily="18" charset="-127"/>
                <a:sym typeface="Arial"/>
              </a:rPr>
              <a:t>특송</a:t>
            </a:r>
            <a:endParaRPr sz="3600" spc="-150" dirty="0">
              <a:solidFill>
                <a:schemeClr val="bg1">
                  <a:lumMod val="95000"/>
                </a:schemeClr>
              </a:solidFill>
              <a:ea typeface="KoPub돋움체 Bold" panose="02020603020101020101" pitchFamily="18" charset="-127"/>
              <a:sym typeface="Arial"/>
            </a:endParaRPr>
          </a:p>
        </p:txBody>
      </p:sp>
      <p:sp>
        <p:nvSpPr>
          <p:cNvPr id="255" name="Google Shape;255;p26"/>
          <p:cNvSpPr txBox="1"/>
          <p:nvPr/>
        </p:nvSpPr>
        <p:spPr>
          <a:xfrm>
            <a:off x="2037522" y="1629271"/>
            <a:ext cx="312547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800">
                <a:solidFill>
                  <a:srgbClr val="D8D8D8"/>
                </a:solidFill>
                <a:latin typeface="Malgun Gothic"/>
                <a:ea typeface="Malgun Gothic"/>
                <a:cs typeface="Malgun Gothic"/>
                <a:sym typeface="Malgun Gothic"/>
              </a:rPr>
              <a:t>Offering &amp; Offertory</a:t>
            </a:r>
            <a:endParaRPr sz="1800">
              <a:solidFill>
                <a:srgbClr val="D8D8D8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pic>
        <p:nvPicPr>
          <p:cNvPr id="257" name="Google Shape;257;p26" descr="Choir, Gospel, People, Group, Standi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420044" y="4691879"/>
            <a:ext cx="1087407" cy="111360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119AE59-D209-082A-0FE5-DEE32D8C7CC4}"/>
              </a:ext>
            </a:extLst>
          </p:cNvPr>
          <p:cNvSpPr txBox="1"/>
          <p:nvPr/>
        </p:nvSpPr>
        <p:spPr>
          <a:xfrm>
            <a:off x="3959925" y="2937553"/>
            <a:ext cx="427232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5400" dirty="0">
                <a:solidFill>
                  <a:schemeClr val="bg1">
                    <a:lumMod val="95000"/>
                  </a:schemeClr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내 이름 아시죠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>
          <a:extLst>
            <a:ext uri="{FF2B5EF4-FFF2-40B4-BE49-F238E27FC236}">
              <a16:creationId xmlns:a16="http://schemas.microsoft.com/office/drawing/2014/main" id="{E4DA9C93-AD47-99D8-E7CD-32B092D0CF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8">
            <a:extLst>
              <a:ext uri="{FF2B5EF4-FFF2-40B4-BE49-F238E27FC236}">
                <a16:creationId xmlns:a16="http://schemas.microsoft.com/office/drawing/2014/main" id="{3E0D22E7-584A-E0F4-296A-7E749C6AF115}"/>
              </a:ext>
            </a:extLst>
          </p:cNvPr>
          <p:cNvSpPr/>
          <p:nvPr/>
        </p:nvSpPr>
        <p:spPr>
          <a:xfrm>
            <a:off x="0" y="-5570"/>
            <a:ext cx="395536" cy="360040"/>
          </a:xfrm>
          <a:prstGeom prst="rect">
            <a:avLst/>
          </a:prstGeom>
          <a:solidFill>
            <a:schemeClr val="accent4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29" name="Google Shape;129;p8">
            <a:extLst>
              <a:ext uri="{FF2B5EF4-FFF2-40B4-BE49-F238E27FC236}">
                <a16:creationId xmlns:a16="http://schemas.microsoft.com/office/drawing/2014/main" id="{5D8DA969-9049-8C57-6C58-8EEA8314CD45}"/>
              </a:ext>
            </a:extLst>
          </p:cNvPr>
          <p:cNvSpPr txBox="1"/>
          <p:nvPr/>
        </p:nvSpPr>
        <p:spPr>
          <a:xfrm>
            <a:off x="594826" y="-31960"/>
            <a:ext cx="6446053" cy="6192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sz="3200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내 이름 아시죠</a:t>
            </a:r>
            <a:endParaRPr lang="en-GB" altLang="ko-KR" sz="3200" b="1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" name="Google Shape;130;p8">
            <a:extLst>
              <a:ext uri="{FF2B5EF4-FFF2-40B4-BE49-F238E27FC236}">
                <a16:creationId xmlns:a16="http://schemas.microsoft.com/office/drawing/2014/main" id="{3127F00D-9B3B-EC1B-BD0A-D576DCE2A979}"/>
              </a:ext>
            </a:extLst>
          </p:cNvPr>
          <p:cNvSpPr txBox="1"/>
          <p:nvPr/>
        </p:nvSpPr>
        <p:spPr>
          <a:xfrm>
            <a:off x="1045984" y="1536194"/>
            <a:ext cx="9804434" cy="37856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4000" b="1" dirty="0">
                <a:solidFill>
                  <a:schemeClr val="lt1"/>
                </a:solidFill>
                <a:latin typeface="산돌명조B" panose="02030504000101010101" pitchFamily="18" charset="-127"/>
                <a:ea typeface="산돌명조B" panose="02030504000101010101" pitchFamily="18" charset="-127"/>
                <a:cs typeface="Arial"/>
                <a:sym typeface="Arial"/>
              </a:rPr>
              <a:t>나를 지으신 주님 내 안에 계셔</a:t>
            </a:r>
          </a:p>
          <a:p>
            <a:pPr>
              <a:lnSpc>
                <a:spcPct val="150000"/>
              </a:lnSpc>
            </a:pPr>
            <a:r>
              <a:rPr lang="ko-KR" altLang="en-US" sz="4000" b="1" dirty="0">
                <a:solidFill>
                  <a:schemeClr val="lt1"/>
                </a:solidFill>
                <a:latin typeface="산돌명조B" panose="02030504000101010101" pitchFamily="18" charset="-127"/>
                <a:ea typeface="산돌명조B" panose="02030504000101010101" pitchFamily="18" charset="-127"/>
                <a:cs typeface="Arial"/>
                <a:sym typeface="Arial"/>
              </a:rPr>
              <a:t>처음부터 내 삶은 그의 손에 있었죠</a:t>
            </a:r>
          </a:p>
          <a:p>
            <a:pPr>
              <a:lnSpc>
                <a:spcPct val="150000"/>
              </a:lnSpc>
            </a:pPr>
            <a:r>
              <a:rPr lang="ko-KR" altLang="en-US" sz="4000" b="1" dirty="0">
                <a:solidFill>
                  <a:schemeClr val="lt1"/>
                </a:solidFill>
                <a:latin typeface="산돌명조B" panose="02030504000101010101" pitchFamily="18" charset="-127"/>
                <a:ea typeface="산돌명조B" panose="02030504000101010101" pitchFamily="18" charset="-127"/>
                <a:cs typeface="Arial"/>
                <a:sym typeface="Arial"/>
              </a:rPr>
              <a:t>내 이름 아시죠 내 모든 생각도</a:t>
            </a:r>
          </a:p>
          <a:p>
            <a:pPr>
              <a:lnSpc>
                <a:spcPct val="150000"/>
              </a:lnSpc>
            </a:pPr>
            <a:r>
              <a:rPr lang="ko-KR" altLang="en-US" sz="4000" b="1" dirty="0">
                <a:solidFill>
                  <a:schemeClr val="lt1"/>
                </a:solidFill>
                <a:latin typeface="산돌명조B" panose="02030504000101010101" pitchFamily="18" charset="-127"/>
                <a:ea typeface="산돌명조B" panose="02030504000101010101" pitchFamily="18" charset="-127"/>
                <a:cs typeface="Arial"/>
                <a:sym typeface="Arial"/>
              </a:rPr>
              <a:t>내 흐르는 눈물 그가 닦아 주셨죠</a:t>
            </a:r>
            <a:endParaRPr lang="en-GB" altLang="ko-KR" sz="4000" b="1" dirty="0">
              <a:solidFill>
                <a:schemeClr val="lt1"/>
              </a:solidFill>
              <a:latin typeface="산돌명조B" panose="02030504000101010101" pitchFamily="18" charset="-127"/>
              <a:ea typeface="산돌명조B" panose="02030504000101010101" pitchFamily="18" charset="-127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333983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>
          <a:extLst>
            <a:ext uri="{FF2B5EF4-FFF2-40B4-BE49-F238E27FC236}">
              <a16:creationId xmlns:a16="http://schemas.microsoft.com/office/drawing/2014/main" id="{718C0421-0CFB-3A23-10DC-C08DA2AFD1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5">
            <a:extLst>
              <a:ext uri="{FF2B5EF4-FFF2-40B4-BE49-F238E27FC236}">
                <a16:creationId xmlns:a16="http://schemas.microsoft.com/office/drawing/2014/main" id="{BB18A648-8098-81FE-1AB1-E4600C2E4416}"/>
              </a:ext>
            </a:extLst>
          </p:cNvPr>
          <p:cNvSpPr txBox="1"/>
          <p:nvPr/>
        </p:nvSpPr>
        <p:spPr>
          <a:xfrm>
            <a:off x="982100" y="1536194"/>
            <a:ext cx="9269247" cy="37856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4000" b="1" dirty="0">
                <a:solidFill>
                  <a:schemeClr val="lt1"/>
                </a:solidFill>
                <a:latin typeface="산돌명조B" panose="02030504000101010101" pitchFamily="18" charset="-127"/>
                <a:ea typeface="산돌명조B" panose="02030504000101010101" pitchFamily="18" charset="-127"/>
                <a:cs typeface="Arial"/>
                <a:sym typeface="Arial"/>
              </a:rPr>
              <a:t>그는 내 아버지 난 그의 소유</a:t>
            </a:r>
          </a:p>
          <a:p>
            <a:pPr>
              <a:lnSpc>
                <a:spcPct val="150000"/>
              </a:lnSpc>
            </a:pPr>
            <a:r>
              <a:rPr lang="ko-KR" altLang="en-US" sz="4000" b="1" dirty="0">
                <a:solidFill>
                  <a:schemeClr val="lt1"/>
                </a:solidFill>
                <a:latin typeface="산돌명조B" panose="02030504000101010101" pitchFamily="18" charset="-127"/>
                <a:ea typeface="산돌명조B" panose="02030504000101010101" pitchFamily="18" charset="-127"/>
                <a:cs typeface="Arial"/>
                <a:sym typeface="Arial"/>
              </a:rPr>
              <a:t>내가 </a:t>
            </a:r>
            <a:r>
              <a:rPr lang="ko-KR" altLang="en-US" sz="4000" b="1" dirty="0" err="1">
                <a:solidFill>
                  <a:schemeClr val="lt1"/>
                </a:solidFill>
                <a:latin typeface="산돌명조B" panose="02030504000101010101" pitchFamily="18" charset="-127"/>
                <a:ea typeface="산돌명조B" panose="02030504000101010101" pitchFamily="18" charset="-127"/>
                <a:cs typeface="Arial"/>
                <a:sym typeface="Arial"/>
              </a:rPr>
              <a:t>어딜</a:t>
            </a:r>
            <a:r>
              <a:rPr lang="ko-KR" altLang="en-US" sz="4000" b="1" dirty="0">
                <a:solidFill>
                  <a:schemeClr val="lt1"/>
                </a:solidFill>
                <a:latin typeface="산돌명조B" panose="02030504000101010101" pitchFamily="18" charset="-127"/>
                <a:ea typeface="산돌명조B" panose="02030504000101010101" pitchFamily="18" charset="-127"/>
                <a:cs typeface="Arial"/>
                <a:sym typeface="Arial"/>
              </a:rPr>
              <a:t> 가든지 날 떠나지 않죠</a:t>
            </a:r>
          </a:p>
          <a:p>
            <a:pPr>
              <a:lnSpc>
                <a:spcPct val="150000"/>
              </a:lnSpc>
            </a:pPr>
            <a:r>
              <a:rPr lang="ko-KR" altLang="en-US" sz="4000" b="1" dirty="0">
                <a:solidFill>
                  <a:schemeClr val="lt1"/>
                </a:solidFill>
                <a:latin typeface="산돌명조B" panose="02030504000101010101" pitchFamily="18" charset="-127"/>
                <a:ea typeface="산돌명조B" panose="02030504000101010101" pitchFamily="18" charset="-127"/>
                <a:cs typeface="Arial"/>
                <a:sym typeface="Arial"/>
              </a:rPr>
              <a:t>내 이름 아시죠 내 모든 생각도</a:t>
            </a:r>
          </a:p>
          <a:p>
            <a:pPr>
              <a:lnSpc>
                <a:spcPct val="150000"/>
              </a:lnSpc>
            </a:pPr>
            <a:r>
              <a:rPr lang="ko-KR" altLang="en-US" sz="4000" b="1" dirty="0">
                <a:solidFill>
                  <a:schemeClr val="lt1"/>
                </a:solidFill>
                <a:latin typeface="산돌명조B" panose="02030504000101010101" pitchFamily="18" charset="-127"/>
                <a:ea typeface="산돌명조B" panose="02030504000101010101" pitchFamily="18" charset="-127"/>
                <a:cs typeface="Arial"/>
                <a:sym typeface="Arial"/>
              </a:rPr>
              <a:t>아바라 부를 때 그가 들으시죠</a:t>
            </a:r>
            <a:endParaRPr lang="en-GB" altLang="ko-KR" sz="4000" b="1" dirty="0">
              <a:solidFill>
                <a:schemeClr val="lt1"/>
              </a:solidFill>
              <a:latin typeface="산돌명조B" panose="02030504000101010101" pitchFamily="18" charset="-127"/>
              <a:ea typeface="산돌명조B" panose="02030504000101010101" pitchFamily="18" charset="-127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21529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>
          <a:extLst>
            <a:ext uri="{FF2B5EF4-FFF2-40B4-BE49-F238E27FC236}">
              <a16:creationId xmlns:a16="http://schemas.microsoft.com/office/drawing/2014/main" id="{1E920EC7-449C-AD37-5262-5FD7984F92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5">
            <a:extLst>
              <a:ext uri="{FF2B5EF4-FFF2-40B4-BE49-F238E27FC236}">
                <a16:creationId xmlns:a16="http://schemas.microsoft.com/office/drawing/2014/main" id="{EF0B7ADB-C887-3B5B-EBAD-7168562E73C8}"/>
              </a:ext>
            </a:extLst>
          </p:cNvPr>
          <p:cNvSpPr txBox="1"/>
          <p:nvPr/>
        </p:nvSpPr>
        <p:spPr>
          <a:xfrm>
            <a:off x="982100" y="1536194"/>
            <a:ext cx="9269247" cy="1938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4000" b="1" dirty="0">
                <a:solidFill>
                  <a:schemeClr val="lt1"/>
                </a:solidFill>
                <a:latin typeface="산돌명조B" panose="02030504000101010101" pitchFamily="18" charset="-127"/>
                <a:ea typeface="산돌명조B" panose="02030504000101010101" pitchFamily="18" charset="-127"/>
                <a:cs typeface="Arial"/>
                <a:sym typeface="Arial"/>
              </a:rPr>
              <a:t>내 이름 아시죠 내 모든 생각도</a:t>
            </a:r>
          </a:p>
          <a:p>
            <a:pPr>
              <a:lnSpc>
                <a:spcPct val="150000"/>
              </a:lnSpc>
            </a:pPr>
            <a:r>
              <a:rPr lang="ko-KR" altLang="en-US" sz="4000" b="1" dirty="0">
                <a:solidFill>
                  <a:schemeClr val="lt1"/>
                </a:solidFill>
                <a:latin typeface="산돌명조B" panose="02030504000101010101" pitchFamily="18" charset="-127"/>
                <a:ea typeface="산돌명조B" panose="02030504000101010101" pitchFamily="18" charset="-127"/>
                <a:cs typeface="Arial"/>
                <a:sym typeface="Arial"/>
              </a:rPr>
              <a:t>아바라 부를 때 그가 들으시죠</a:t>
            </a:r>
          </a:p>
        </p:txBody>
      </p:sp>
    </p:spTree>
    <p:extLst>
      <p:ext uri="{BB962C8B-B14F-4D97-AF65-F5344CB8AC3E}">
        <p14:creationId xmlns:p14="http://schemas.microsoft.com/office/powerpoint/2010/main" val="30336621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FB363963-D76A-4BE1-9DBC-D1B0963FA7F8}"/>
              </a:ext>
            </a:extLst>
          </p:cNvPr>
          <p:cNvSpPr/>
          <p:nvPr/>
        </p:nvSpPr>
        <p:spPr>
          <a:xfrm>
            <a:off x="1703388" y="1052513"/>
            <a:ext cx="334134" cy="945252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1D0238-5262-4E5A-AD5C-75E07F31508A}"/>
              </a:ext>
            </a:extLst>
          </p:cNvPr>
          <p:cNvSpPr txBox="1"/>
          <p:nvPr/>
        </p:nvSpPr>
        <p:spPr>
          <a:xfrm>
            <a:off x="2037522" y="1052513"/>
            <a:ext cx="17171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600" spc="-150" dirty="0">
                <a:solidFill>
                  <a:schemeClr val="bg1">
                    <a:lumMod val="9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봉헌기도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69E86D6-6CD7-46AC-8849-7C403EB1B925}"/>
              </a:ext>
            </a:extLst>
          </p:cNvPr>
          <p:cNvSpPr txBox="1"/>
          <p:nvPr/>
        </p:nvSpPr>
        <p:spPr>
          <a:xfrm>
            <a:off x="2037522" y="1629271"/>
            <a:ext cx="27581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pc="300" dirty="0">
                <a:solidFill>
                  <a:schemeClr val="bg1">
                    <a:lumMod val="85000"/>
                  </a:schemeClr>
                </a:solidFill>
              </a:rPr>
              <a:t>Prayer of Offering</a:t>
            </a:r>
            <a:endParaRPr lang="ko-KR" altLang="en-US" spc="3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8F609BC-A60D-4430-B3FF-C05C78027C6B}"/>
              </a:ext>
            </a:extLst>
          </p:cNvPr>
          <p:cNvSpPr txBox="1"/>
          <p:nvPr/>
        </p:nvSpPr>
        <p:spPr>
          <a:xfrm>
            <a:off x="4358184" y="2967335"/>
            <a:ext cx="347563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5400" dirty="0" err="1">
                <a:solidFill>
                  <a:schemeClr val="bg1">
                    <a:lumMod val="95000"/>
                  </a:schemeClr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박상도</a:t>
            </a:r>
            <a:r>
              <a:rPr lang="ko-KR" altLang="en-US" sz="5400" dirty="0">
                <a:solidFill>
                  <a:schemeClr val="bg1">
                    <a:lumMod val="95000"/>
                  </a:schemeClr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 목사</a:t>
            </a: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C4ADADC9-D0F5-4673-9E59-43750E3460EC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rgbClr val="70AD47">
                <a:shade val="45000"/>
                <a:satMod val="135000"/>
              </a:srgb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471" b="99706" l="2647" r="98824">
                        <a14:foregroundMark x1="23824" y1="72353" x2="21765" y2="78824"/>
                        <a14:foregroundMark x1="34706" y1="65294" x2="35588" y2="68529"/>
                        <a14:foregroundMark x1="24706" y1="68235" x2="17941" y2="82353"/>
                        <a14:foregroundMark x1="17941" y1="82353" x2="17941" y2="82353"/>
                        <a14:foregroundMark x1="7941" y1="95882" x2="79118" y2="99706"/>
                        <a14:foregroundMark x1="79118" y1="99706" x2="91765" y2="97059"/>
                        <a14:foregroundMark x1="98529" y1="96176" x2="98824" y2="99118"/>
                        <a14:foregroundMark x1="2941" y1="95882" x2="2941" y2="98529"/>
                        <a14:foregroundMark x1="77647" y1="6471" x2="77353" y2="9118"/>
                        <a14:backgroundMark x1="21765" y1="11176" x2="32059" y2="27647"/>
                        <a14:backgroundMark x1="19706" y1="20882" x2="41176" y2="4205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169879" y="4486754"/>
            <a:ext cx="1318734" cy="1318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44079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FB363963-D76A-4BE1-9DBC-D1B0963FA7F8}"/>
              </a:ext>
            </a:extLst>
          </p:cNvPr>
          <p:cNvSpPr/>
          <p:nvPr/>
        </p:nvSpPr>
        <p:spPr>
          <a:xfrm>
            <a:off x="1703388" y="1052513"/>
            <a:ext cx="334134" cy="945252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1D0238-5262-4E5A-AD5C-75E07F31508A}"/>
              </a:ext>
            </a:extLst>
          </p:cNvPr>
          <p:cNvSpPr txBox="1"/>
          <p:nvPr/>
        </p:nvSpPr>
        <p:spPr>
          <a:xfrm>
            <a:off x="2037522" y="1052513"/>
            <a:ext cx="9509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600" spc="-150" dirty="0">
                <a:solidFill>
                  <a:schemeClr val="bg1">
                    <a:lumMod val="9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광고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69E86D6-6CD7-46AC-8849-7C403EB1B925}"/>
              </a:ext>
            </a:extLst>
          </p:cNvPr>
          <p:cNvSpPr txBox="1"/>
          <p:nvPr/>
        </p:nvSpPr>
        <p:spPr>
          <a:xfrm>
            <a:off x="2037522" y="1629271"/>
            <a:ext cx="22413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pc="300" dirty="0">
                <a:solidFill>
                  <a:schemeClr val="bg1">
                    <a:lumMod val="85000"/>
                  </a:schemeClr>
                </a:solidFill>
              </a:rPr>
              <a:t>Announcement</a:t>
            </a:r>
            <a:endParaRPr lang="ko-KR" altLang="en-US" spc="3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8F609BC-A60D-4430-B3FF-C05C78027C6B}"/>
              </a:ext>
            </a:extLst>
          </p:cNvPr>
          <p:cNvSpPr txBox="1"/>
          <p:nvPr/>
        </p:nvSpPr>
        <p:spPr>
          <a:xfrm>
            <a:off x="4358184" y="2967335"/>
            <a:ext cx="347563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5400" dirty="0" err="1">
                <a:solidFill>
                  <a:schemeClr val="bg1">
                    <a:lumMod val="95000"/>
                  </a:schemeClr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박상도</a:t>
            </a:r>
            <a:r>
              <a:rPr lang="ko-KR" altLang="en-US" sz="5400" dirty="0">
                <a:solidFill>
                  <a:schemeClr val="bg1">
                    <a:lumMod val="95000"/>
                  </a:schemeClr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 목사</a:t>
            </a: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4B2E8E32-7EED-4831-8E0F-028F884E75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529" b="93235" l="10000" r="90000">
                        <a14:foregroundMark x1="23824" y1="93529" x2="23824" y2="91176"/>
                        <a14:foregroundMark x1="61618" y1="8529" x2="61471" y2="10588"/>
                        <a14:foregroundMark x1="67647" y1="10294" x2="74853" y2="14706"/>
                        <a14:foregroundMark x1="74853" y1="14706" x2="79559" y2="24118"/>
                        <a14:foregroundMark x1="68088" y1="24706" x2="75000" y2="33235"/>
                        <a14:foregroundMark x1="75000" y1="33235" x2="76618" y2="43824"/>
                        <a14:foregroundMark x1="66618" y1="41471" x2="67059" y2="49706"/>
                      </a14:backgroundRemoval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8355836" y="4570980"/>
            <a:ext cx="2469016" cy="1234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5396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FB363963-D76A-4BE1-9DBC-D1B0963FA7F8}"/>
              </a:ext>
            </a:extLst>
          </p:cNvPr>
          <p:cNvSpPr/>
          <p:nvPr/>
        </p:nvSpPr>
        <p:spPr>
          <a:xfrm>
            <a:off x="1703388" y="1052513"/>
            <a:ext cx="334134" cy="945252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1D0238-5262-4E5A-AD5C-75E07F31508A}"/>
              </a:ext>
            </a:extLst>
          </p:cNvPr>
          <p:cNvSpPr txBox="1"/>
          <p:nvPr/>
        </p:nvSpPr>
        <p:spPr>
          <a:xfrm>
            <a:off x="2037522" y="1052513"/>
            <a:ext cx="9509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600" spc="-150" dirty="0">
                <a:solidFill>
                  <a:schemeClr val="bg1">
                    <a:lumMod val="9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광고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69E86D6-6CD7-46AC-8849-7C403EB1B925}"/>
              </a:ext>
            </a:extLst>
          </p:cNvPr>
          <p:cNvSpPr txBox="1"/>
          <p:nvPr/>
        </p:nvSpPr>
        <p:spPr>
          <a:xfrm>
            <a:off x="2037522" y="1629271"/>
            <a:ext cx="22413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pc="300" dirty="0">
                <a:solidFill>
                  <a:schemeClr val="bg1">
                    <a:lumMod val="85000"/>
                  </a:schemeClr>
                </a:solidFill>
              </a:rPr>
              <a:t>Announcement</a:t>
            </a:r>
            <a:endParaRPr lang="ko-KR" altLang="en-US" spc="3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44CDD20-02A1-447D-B08C-6DA3AD475962}"/>
              </a:ext>
            </a:extLst>
          </p:cNvPr>
          <p:cNvSpPr txBox="1"/>
          <p:nvPr/>
        </p:nvSpPr>
        <p:spPr>
          <a:xfrm>
            <a:off x="5471661" y="1977139"/>
            <a:ext cx="5016951" cy="2717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20000"/>
              </a:lnSpc>
              <a:buFont typeface="Wingdings" panose="05000000000000000000" pitchFamily="2" charset="2"/>
              <a:buChar char="§"/>
              <a:tabLst>
                <a:tab pos="442913" algn="l"/>
              </a:tabLst>
            </a:pPr>
            <a:r>
              <a:rPr lang="ko-KR" altLang="en-US" sz="2400" b="1" dirty="0">
                <a:solidFill>
                  <a:srgbClr val="B59E9E"/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환영 </a:t>
            </a:r>
            <a:r>
              <a:rPr lang="en-US" altLang="ko-KR" sz="2400" b="1" dirty="0">
                <a:solidFill>
                  <a:srgbClr val="B59E9E"/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::</a:t>
            </a:r>
            <a:r>
              <a:rPr lang="en-US" altLang="ko-KR" sz="2400" b="1" dirty="0">
                <a:solidFill>
                  <a:schemeClr val="bg1"/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 </a:t>
            </a:r>
            <a:r>
              <a:rPr lang="ko-KR" altLang="en-US" sz="2400" b="1" dirty="0">
                <a:solidFill>
                  <a:schemeClr val="bg1"/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교회에 처음 나오신 분들을 주님의 이름으로 환영합니다</a:t>
            </a:r>
            <a:r>
              <a:rPr lang="en-US" altLang="ko-KR" sz="2400" b="1" dirty="0">
                <a:solidFill>
                  <a:schemeClr val="bg1"/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.</a:t>
            </a:r>
          </a:p>
          <a:p>
            <a:pPr marL="342900" indent="-342900">
              <a:lnSpc>
                <a:spcPct val="120000"/>
              </a:lnSpc>
              <a:buFont typeface="Wingdings" panose="05000000000000000000" pitchFamily="2" charset="2"/>
              <a:buChar char="§"/>
              <a:tabLst>
                <a:tab pos="442913" algn="l"/>
              </a:tabLst>
            </a:pPr>
            <a:r>
              <a:rPr lang="ko-KR" altLang="en-US" sz="2400" b="1" dirty="0" err="1">
                <a:solidFill>
                  <a:srgbClr val="B59E9E"/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큐티</a:t>
            </a:r>
            <a:r>
              <a:rPr lang="ko-KR" altLang="en-US" sz="2400" b="1" dirty="0">
                <a:solidFill>
                  <a:srgbClr val="B59E9E"/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 </a:t>
            </a:r>
            <a:r>
              <a:rPr lang="en-US" altLang="ko-KR" sz="2400" b="1" dirty="0">
                <a:solidFill>
                  <a:srgbClr val="B59E9E"/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::</a:t>
            </a:r>
            <a:r>
              <a:rPr lang="en-US" altLang="ko-KR" sz="2400" b="1" dirty="0">
                <a:solidFill>
                  <a:schemeClr val="bg1"/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 </a:t>
            </a:r>
            <a:r>
              <a:rPr lang="ko-KR" altLang="en-US" sz="2400" b="1" dirty="0" err="1">
                <a:solidFill>
                  <a:schemeClr val="bg1"/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큐티를</a:t>
            </a:r>
            <a:r>
              <a:rPr lang="ko-KR" altLang="en-US" sz="2400" b="1" dirty="0">
                <a:solidFill>
                  <a:schemeClr val="bg1"/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 생활화 합시다</a:t>
            </a:r>
            <a:r>
              <a:rPr lang="en-US" altLang="ko-KR" sz="2400" b="1" dirty="0">
                <a:solidFill>
                  <a:schemeClr val="bg1"/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.</a:t>
            </a:r>
          </a:p>
          <a:p>
            <a:pPr marL="342900" indent="-342900">
              <a:lnSpc>
                <a:spcPct val="120000"/>
              </a:lnSpc>
              <a:buFont typeface="Wingdings" panose="05000000000000000000" pitchFamily="2" charset="2"/>
              <a:buChar char="§"/>
              <a:tabLst>
                <a:tab pos="442913" algn="l"/>
              </a:tabLst>
            </a:pPr>
            <a:r>
              <a:rPr lang="ko-KR" altLang="en-US" sz="2400" b="1" dirty="0">
                <a:solidFill>
                  <a:srgbClr val="B79D9E"/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세례 </a:t>
            </a:r>
            <a:r>
              <a:rPr lang="en-US" altLang="ko-KR" sz="2400" b="1" dirty="0">
                <a:solidFill>
                  <a:srgbClr val="B79D9E"/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::</a:t>
            </a:r>
            <a:r>
              <a:rPr lang="en-US" altLang="ko-KR" sz="2400" b="1" dirty="0">
                <a:solidFill>
                  <a:schemeClr val="bg1"/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 6</a:t>
            </a:r>
            <a:r>
              <a:rPr lang="ko-KR" altLang="en-US" sz="2400" b="1" dirty="0">
                <a:solidFill>
                  <a:schemeClr val="bg1"/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월 </a:t>
            </a:r>
            <a:r>
              <a:rPr lang="en-US" altLang="ko-KR" sz="2400" b="1" dirty="0">
                <a:solidFill>
                  <a:schemeClr val="bg1"/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28</a:t>
            </a:r>
            <a:r>
              <a:rPr lang="ko-KR" altLang="en-US" sz="2400" b="1" dirty="0">
                <a:solidFill>
                  <a:schemeClr val="bg1"/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일 세례 예식이 있습니다</a:t>
            </a:r>
            <a:r>
              <a:rPr lang="en-US" altLang="ko-KR" sz="2400" b="1" dirty="0">
                <a:solidFill>
                  <a:schemeClr val="bg1"/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. (</a:t>
            </a:r>
            <a:r>
              <a:rPr lang="ko-KR" altLang="en-US" sz="2400" b="1" dirty="0">
                <a:solidFill>
                  <a:schemeClr val="bg1"/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김승현</a:t>
            </a:r>
            <a:r>
              <a:rPr lang="en-US" altLang="ko-KR" sz="2400" b="1" dirty="0">
                <a:solidFill>
                  <a:schemeClr val="bg1"/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, </a:t>
            </a:r>
            <a:r>
              <a:rPr lang="ko-KR" altLang="en-US" sz="2400" b="1" dirty="0">
                <a:solidFill>
                  <a:schemeClr val="bg1"/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니키타</a:t>
            </a:r>
            <a:r>
              <a:rPr lang="en-US" altLang="ko-KR" sz="2400" b="1" dirty="0">
                <a:solidFill>
                  <a:schemeClr val="bg1"/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)</a:t>
            </a:r>
          </a:p>
          <a:p>
            <a:pPr marL="342900" indent="-342900">
              <a:lnSpc>
                <a:spcPct val="120000"/>
              </a:lnSpc>
              <a:buFont typeface="Wingdings" panose="05000000000000000000" pitchFamily="2" charset="2"/>
              <a:buChar char="§"/>
              <a:tabLst>
                <a:tab pos="442913" algn="l"/>
              </a:tabLst>
            </a:pPr>
            <a:endParaRPr lang="en-US" altLang="ko-KR" sz="2400" b="1" dirty="0">
              <a:solidFill>
                <a:schemeClr val="bg1"/>
              </a:solidFill>
              <a:latin typeface="산돌명조B" panose="02020804000101010101" pitchFamily="18" charset="-127"/>
              <a:ea typeface="산돌명조B" panose="02020804000101010101" pitchFamily="18" charset="-127"/>
            </a:endParaRPr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D7E92D83-070F-4DA1-B472-53B070CD4E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8529" b="93235" l="10000" r="90000">
                        <a14:foregroundMark x1="23824" y1="93529" x2="23824" y2="91176"/>
                        <a14:foregroundMark x1="61618" y1="8529" x2="61471" y2="10588"/>
                        <a14:foregroundMark x1="67647" y1="10294" x2="74853" y2="14706"/>
                        <a14:foregroundMark x1="74853" y1="14706" x2="79559" y2="24118"/>
                        <a14:foregroundMark x1="68088" y1="24706" x2="75000" y2="33235"/>
                        <a14:foregroundMark x1="75000" y1="33235" x2="76618" y2="43824"/>
                        <a14:foregroundMark x1="66618" y1="41471" x2="67059" y2="49706"/>
                      </a14:backgroundRemoval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94319" y="4570980"/>
            <a:ext cx="2469016" cy="1234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96211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FB363963-D76A-4BE1-9DBC-D1B0963FA7F8}"/>
              </a:ext>
            </a:extLst>
          </p:cNvPr>
          <p:cNvSpPr/>
          <p:nvPr/>
        </p:nvSpPr>
        <p:spPr>
          <a:xfrm>
            <a:off x="1703388" y="376651"/>
            <a:ext cx="334134" cy="945252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1D0238-5262-4E5A-AD5C-75E07F31508A}"/>
              </a:ext>
            </a:extLst>
          </p:cNvPr>
          <p:cNvSpPr txBox="1"/>
          <p:nvPr/>
        </p:nvSpPr>
        <p:spPr>
          <a:xfrm>
            <a:off x="2037522" y="376651"/>
            <a:ext cx="77909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600" spc="-150" dirty="0">
                <a:solidFill>
                  <a:schemeClr val="bg1">
                    <a:lumMod val="9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생일 </a:t>
            </a:r>
            <a:r>
              <a:rPr lang="ko-KR" altLang="en-US" sz="3600" spc="-150" dirty="0" err="1">
                <a:solidFill>
                  <a:schemeClr val="bg1">
                    <a:lumMod val="9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축복송</a:t>
            </a:r>
            <a:r>
              <a:rPr lang="ko-KR" altLang="en-US" sz="3600" spc="-150" dirty="0">
                <a:solidFill>
                  <a:schemeClr val="bg1">
                    <a:lumMod val="9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</a:t>
            </a:r>
            <a:r>
              <a:rPr lang="en-US" altLang="ko-KR" sz="3600" spc="-150" dirty="0">
                <a:solidFill>
                  <a:schemeClr val="bg1">
                    <a:lumMod val="9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–</a:t>
            </a:r>
            <a:r>
              <a:rPr lang="ko-KR" altLang="en-US" sz="3600" spc="-150" dirty="0">
                <a:solidFill>
                  <a:schemeClr val="bg1">
                    <a:lumMod val="9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최재원 최태원</a:t>
            </a:r>
            <a:r>
              <a:rPr lang="en-US" altLang="ko-KR" sz="3600" spc="-150" dirty="0">
                <a:solidFill>
                  <a:schemeClr val="bg1">
                    <a:lumMod val="9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(11) </a:t>
            </a:r>
            <a:r>
              <a:rPr lang="ko-KR" altLang="en-US" sz="3600" spc="-150" dirty="0" err="1">
                <a:solidFill>
                  <a:schemeClr val="bg1">
                    <a:lumMod val="9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백서진</a:t>
            </a:r>
            <a:r>
              <a:rPr lang="en-US" altLang="ko-KR" sz="3600" spc="-150" dirty="0">
                <a:solidFill>
                  <a:schemeClr val="bg1">
                    <a:lumMod val="9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(23) </a:t>
            </a:r>
            <a:endParaRPr lang="ko-KR" altLang="en-US" sz="3600" spc="-150" dirty="0">
              <a:solidFill>
                <a:schemeClr val="bg1">
                  <a:lumMod val="95000"/>
                </a:schemeClr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69E86D6-6CD7-46AC-8849-7C403EB1B925}"/>
              </a:ext>
            </a:extLst>
          </p:cNvPr>
          <p:cNvSpPr txBox="1"/>
          <p:nvPr/>
        </p:nvSpPr>
        <p:spPr>
          <a:xfrm>
            <a:off x="2037522" y="953409"/>
            <a:ext cx="13340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pc="300" dirty="0">
                <a:solidFill>
                  <a:schemeClr val="bg1">
                    <a:lumMod val="85000"/>
                  </a:schemeClr>
                </a:solidFill>
              </a:rPr>
              <a:t>Blessing</a:t>
            </a:r>
            <a:endParaRPr lang="ko-KR" altLang="en-US" spc="3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2DD371E-3D75-416B-AC2B-DCF5B4450B53}"/>
              </a:ext>
            </a:extLst>
          </p:cNvPr>
          <p:cNvSpPr txBox="1"/>
          <p:nvPr/>
        </p:nvSpPr>
        <p:spPr>
          <a:xfrm>
            <a:off x="1703388" y="2299845"/>
            <a:ext cx="7268336" cy="29898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  <a:tabLst>
                <a:tab pos="442913" algn="l"/>
              </a:tabLst>
            </a:pPr>
            <a:r>
              <a:rPr lang="ko-KR" altLang="en-US" sz="4000" b="1" spc="-150" dirty="0">
                <a:solidFill>
                  <a:schemeClr val="bg1"/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당신은 사랑받기 위해 태어난 사람</a:t>
            </a:r>
            <a:endParaRPr lang="en-US" altLang="ko-KR" sz="4000" b="1" spc="-150" dirty="0">
              <a:solidFill>
                <a:schemeClr val="bg1"/>
              </a:solidFill>
              <a:latin typeface="산돌명조B" panose="02020804000101010101" pitchFamily="18" charset="-127"/>
              <a:ea typeface="산돌명조B" panose="02020804000101010101" pitchFamily="18" charset="-127"/>
            </a:endParaRPr>
          </a:p>
          <a:p>
            <a:pPr>
              <a:lnSpc>
                <a:spcPct val="120000"/>
              </a:lnSpc>
              <a:tabLst>
                <a:tab pos="442913" algn="l"/>
              </a:tabLst>
            </a:pPr>
            <a:r>
              <a:rPr lang="ko-KR" altLang="en-US" sz="4000" b="1" spc="-150" dirty="0">
                <a:solidFill>
                  <a:schemeClr val="bg1"/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당신의 삶속에서 그 사랑받고 있지요</a:t>
            </a:r>
            <a:endParaRPr lang="en-US" altLang="ko-KR" sz="4000" b="1" spc="-150" dirty="0">
              <a:solidFill>
                <a:schemeClr val="bg1"/>
              </a:solidFill>
              <a:latin typeface="산돌명조B" panose="02020804000101010101" pitchFamily="18" charset="-127"/>
              <a:ea typeface="산돌명조B" panose="02020804000101010101" pitchFamily="18" charset="-127"/>
            </a:endParaRPr>
          </a:p>
          <a:p>
            <a:pPr>
              <a:lnSpc>
                <a:spcPct val="120000"/>
              </a:lnSpc>
              <a:tabLst>
                <a:tab pos="442913" algn="l"/>
              </a:tabLst>
            </a:pPr>
            <a:r>
              <a:rPr lang="ko-KR" altLang="en-US" sz="4000" b="1" spc="-150" dirty="0">
                <a:solidFill>
                  <a:schemeClr val="bg1"/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당신은 사랑받기 위해 태어난 사람</a:t>
            </a:r>
            <a:endParaRPr lang="en-US" altLang="ko-KR" sz="4000" b="1" spc="-150" dirty="0">
              <a:solidFill>
                <a:schemeClr val="bg1"/>
              </a:solidFill>
              <a:latin typeface="산돌명조B" panose="02020804000101010101" pitchFamily="18" charset="-127"/>
              <a:ea typeface="산돌명조B" panose="02020804000101010101" pitchFamily="18" charset="-127"/>
            </a:endParaRPr>
          </a:p>
          <a:p>
            <a:pPr>
              <a:lnSpc>
                <a:spcPct val="120000"/>
              </a:lnSpc>
              <a:tabLst>
                <a:tab pos="442913" algn="l"/>
              </a:tabLst>
            </a:pPr>
            <a:r>
              <a:rPr lang="ko-KR" altLang="en-US" sz="4000" b="1" spc="-150" dirty="0">
                <a:solidFill>
                  <a:schemeClr val="bg1"/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당신의 삶속에서 그 사랑받고 있지요</a:t>
            </a:r>
          </a:p>
        </p:txBody>
      </p:sp>
    </p:spTree>
    <p:extLst>
      <p:ext uri="{BB962C8B-B14F-4D97-AF65-F5344CB8AC3E}">
        <p14:creationId xmlns:p14="http://schemas.microsoft.com/office/powerpoint/2010/main" val="292266549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FB363963-D76A-4BE1-9DBC-D1B0963FA7F8}"/>
              </a:ext>
            </a:extLst>
          </p:cNvPr>
          <p:cNvSpPr/>
          <p:nvPr/>
        </p:nvSpPr>
        <p:spPr>
          <a:xfrm>
            <a:off x="1703388" y="376651"/>
            <a:ext cx="334134" cy="945252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1D0238-5262-4E5A-AD5C-75E07F31508A}"/>
              </a:ext>
            </a:extLst>
          </p:cNvPr>
          <p:cNvSpPr txBox="1"/>
          <p:nvPr/>
        </p:nvSpPr>
        <p:spPr>
          <a:xfrm>
            <a:off x="2037522" y="376651"/>
            <a:ext cx="22156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600" spc="-150" dirty="0">
                <a:solidFill>
                  <a:schemeClr val="bg1">
                    <a:lumMod val="9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생일 </a:t>
            </a:r>
            <a:r>
              <a:rPr lang="ko-KR" altLang="en-US" sz="3600" spc="-150" dirty="0" err="1">
                <a:solidFill>
                  <a:schemeClr val="bg1">
                    <a:lumMod val="9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축복송</a:t>
            </a:r>
            <a:endParaRPr lang="ko-KR" altLang="en-US" sz="3600" spc="-150" dirty="0">
              <a:solidFill>
                <a:schemeClr val="bg1">
                  <a:lumMod val="95000"/>
                </a:schemeClr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69E86D6-6CD7-46AC-8849-7C403EB1B925}"/>
              </a:ext>
            </a:extLst>
          </p:cNvPr>
          <p:cNvSpPr txBox="1"/>
          <p:nvPr/>
        </p:nvSpPr>
        <p:spPr>
          <a:xfrm>
            <a:off x="2037522" y="953409"/>
            <a:ext cx="13340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pc="300" dirty="0">
                <a:solidFill>
                  <a:schemeClr val="bg1">
                    <a:lumMod val="85000"/>
                  </a:schemeClr>
                </a:solidFill>
              </a:rPr>
              <a:t>Blessing</a:t>
            </a:r>
            <a:endParaRPr lang="ko-KR" altLang="en-US" spc="3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2DD371E-3D75-416B-AC2B-DCF5B4450B53}"/>
              </a:ext>
            </a:extLst>
          </p:cNvPr>
          <p:cNvSpPr txBox="1"/>
          <p:nvPr/>
        </p:nvSpPr>
        <p:spPr>
          <a:xfrm>
            <a:off x="1703388" y="2299845"/>
            <a:ext cx="6833922" cy="29898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  <a:tabLst>
                <a:tab pos="442913" algn="l"/>
              </a:tabLst>
            </a:pPr>
            <a:r>
              <a:rPr lang="ko-KR" altLang="en-US" sz="4000" b="1" spc="-150" dirty="0">
                <a:solidFill>
                  <a:schemeClr val="bg1"/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태초부터 시작된 하나님의 사랑은</a:t>
            </a:r>
            <a:endParaRPr lang="en-US" altLang="ko-KR" sz="4000" b="1" spc="-150" dirty="0">
              <a:solidFill>
                <a:schemeClr val="bg1"/>
              </a:solidFill>
              <a:latin typeface="산돌명조B" panose="02020804000101010101" pitchFamily="18" charset="-127"/>
              <a:ea typeface="산돌명조B" panose="02020804000101010101" pitchFamily="18" charset="-127"/>
            </a:endParaRPr>
          </a:p>
          <a:p>
            <a:pPr>
              <a:lnSpc>
                <a:spcPct val="120000"/>
              </a:lnSpc>
              <a:tabLst>
                <a:tab pos="442913" algn="l"/>
              </a:tabLst>
            </a:pPr>
            <a:r>
              <a:rPr lang="ko-KR" altLang="en-US" sz="4000" b="1" spc="-150" dirty="0">
                <a:solidFill>
                  <a:schemeClr val="bg1"/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우리의 만남을 통해 열매를 맺고</a:t>
            </a:r>
            <a:endParaRPr lang="en-US" altLang="ko-KR" sz="4000" b="1" spc="-150" dirty="0">
              <a:solidFill>
                <a:schemeClr val="bg1"/>
              </a:solidFill>
              <a:latin typeface="산돌명조B" panose="02020804000101010101" pitchFamily="18" charset="-127"/>
              <a:ea typeface="산돌명조B" panose="02020804000101010101" pitchFamily="18" charset="-127"/>
            </a:endParaRPr>
          </a:p>
          <a:p>
            <a:pPr>
              <a:lnSpc>
                <a:spcPct val="120000"/>
              </a:lnSpc>
              <a:tabLst>
                <a:tab pos="442913" algn="l"/>
              </a:tabLst>
            </a:pPr>
            <a:r>
              <a:rPr lang="ko-KR" altLang="en-US" sz="4000" b="1" spc="-150" dirty="0">
                <a:solidFill>
                  <a:schemeClr val="bg1"/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당신이 이세상에 존재함으로 인해</a:t>
            </a:r>
            <a:endParaRPr lang="en-US" altLang="ko-KR" sz="4000" b="1" spc="-150" dirty="0">
              <a:solidFill>
                <a:schemeClr val="bg1"/>
              </a:solidFill>
              <a:latin typeface="산돌명조B" panose="02020804000101010101" pitchFamily="18" charset="-127"/>
              <a:ea typeface="산돌명조B" panose="02020804000101010101" pitchFamily="18" charset="-127"/>
            </a:endParaRPr>
          </a:p>
          <a:p>
            <a:pPr>
              <a:lnSpc>
                <a:spcPct val="120000"/>
              </a:lnSpc>
              <a:tabLst>
                <a:tab pos="442913" algn="l"/>
              </a:tabLst>
            </a:pPr>
            <a:r>
              <a:rPr lang="ko-KR" altLang="en-US" sz="4000" b="1" spc="-150" dirty="0">
                <a:solidFill>
                  <a:schemeClr val="bg1"/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우리에게 얼마나 큰 기쁨이 되는지</a:t>
            </a:r>
          </a:p>
        </p:txBody>
      </p:sp>
    </p:spTree>
    <p:extLst>
      <p:ext uri="{BB962C8B-B14F-4D97-AF65-F5344CB8AC3E}">
        <p14:creationId xmlns:p14="http://schemas.microsoft.com/office/powerpoint/2010/main" val="339863446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FB363963-D76A-4BE1-9DBC-D1B0963FA7F8}"/>
              </a:ext>
            </a:extLst>
          </p:cNvPr>
          <p:cNvSpPr/>
          <p:nvPr/>
        </p:nvSpPr>
        <p:spPr>
          <a:xfrm>
            <a:off x="1703388" y="376651"/>
            <a:ext cx="334134" cy="945252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1D0238-5262-4E5A-AD5C-75E07F31508A}"/>
              </a:ext>
            </a:extLst>
          </p:cNvPr>
          <p:cNvSpPr txBox="1"/>
          <p:nvPr/>
        </p:nvSpPr>
        <p:spPr>
          <a:xfrm>
            <a:off x="2037522" y="376651"/>
            <a:ext cx="22156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600" spc="-150" dirty="0">
                <a:solidFill>
                  <a:schemeClr val="bg1">
                    <a:lumMod val="9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생일 </a:t>
            </a:r>
            <a:r>
              <a:rPr lang="ko-KR" altLang="en-US" sz="3600" spc="-150" dirty="0" err="1">
                <a:solidFill>
                  <a:schemeClr val="bg1">
                    <a:lumMod val="9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축복송</a:t>
            </a:r>
            <a:endParaRPr lang="ko-KR" altLang="en-US" sz="3600" spc="-150" dirty="0">
              <a:solidFill>
                <a:schemeClr val="bg1">
                  <a:lumMod val="95000"/>
                </a:schemeClr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69E86D6-6CD7-46AC-8849-7C403EB1B925}"/>
              </a:ext>
            </a:extLst>
          </p:cNvPr>
          <p:cNvSpPr txBox="1"/>
          <p:nvPr/>
        </p:nvSpPr>
        <p:spPr>
          <a:xfrm>
            <a:off x="2037522" y="953409"/>
            <a:ext cx="13340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pc="300" dirty="0">
                <a:solidFill>
                  <a:schemeClr val="bg1">
                    <a:lumMod val="85000"/>
                  </a:schemeClr>
                </a:solidFill>
              </a:rPr>
              <a:t>Blessing</a:t>
            </a:r>
            <a:endParaRPr lang="ko-KR" altLang="en-US" spc="3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2DD371E-3D75-416B-AC2B-DCF5B4450B53}"/>
              </a:ext>
            </a:extLst>
          </p:cNvPr>
          <p:cNvSpPr txBox="1"/>
          <p:nvPr/>
        </p:nvSpPr>
        <p:spPr>
          <a:xfrm>
            <a:off x="1703388" y="2299845"/>
            <a:ext cx="6696064" cy="29898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  <a:tabLst>
                <a:tab pos="442913" algn="l"/>
              </a:tabLst>
            </a:pPr>
            <a:r>
              <a:rPr lang="ko-KR" altLang="en-US" sz="4000" b="1" spc="-150" dirty="0">
                <a:solidFill>
                  <a:schemeClr val="bg1"/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당신은 사랑받기 위해 태어난 사람</a:t>
            </a:r>
            <a:endParaRPr lang="en-US" altLang="ko-KR" sz="4000" b="1" spc="-150" dirty="0">
              <a:solidFill>
                <a:schemeClr val="bg1"/>
              </a:solidFill>
              <a:latin typeface="산돌명조B" panose="02020804000101010101" pitchFamily="18" charset="-127"/>
              <a:ea typeface="산돌명조B" panose="02020804000101010101" pitchFamily="18" charset="-127"/>
            </a:endParaRPr>
          </a:p>
          <a:p>
            <a:pPr>
              <a:lnSpc>
                <a:spcPct val="120000"/>
              </a:lnSpc>
              <a:tabLst>
                <a:tab pos="442913" algn="l"/>
              </a:tabLst>
            </a:pPr>
            <a:r>
              <a:rPr lang="ko-KR" altLang="en-US" sz="4000" b="1" spc="-150" dirty="0">
                <a:solidFill>
                  <a:schemeClr val="bg1"/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지금도 그 사랑 받고 있지요</a:t>
            </a:r>
            <a:endParaRPr lang="en-US" altLang="ko-KR" sz="4000" b="1" spc="-150" dirty="0">
              <a:solidFill>
                <a:schemeClr val="bg1"/>
              </a:solidFill>
              <a:latin typeface="산돌명조B" panose="02020804000101010101" pitchFamily="18" charset="-127"/>
              <a:ea typeface="산돌명조B" panose="02020804000101010101" pitchFamily="18" charset="-127"/>
            </a:endParaRPr>
          </a:p>
          <a:p>
            <a:pPr>
              <a:lnSpc>
                <a:spcPct val="120000"/>
              </a:lnSpc>
              <a:tabLst>
                <a:tab pos="442913" algn="l"/>
              </a:tabLst>
            </a:pPr>
            <a:r>
              <a:rPr lang="ko-KR" altLang="en-US" sz="4000" b="1" spc="-150" dirty="0">
                <a:solidFill>
                  <a:schemeClr val="bg1"/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당신은 사랑받기 위해 태어난 사람</a:t>
            </a:r>
            <a:endParaRPr lang="en-US" altLang="ko-KR" sz="4000" b="1" spc="-150" dirty="0">
              <a:solidFill>
                <a:schemeClr val="bg1"/>
              </a:solidFill>
              <a:latin typeface="산돌명조B" panose="02020804000101010101" pitchFamily="18" charset="-127"/>
              <a:ea typeface="산돌명조B" panose="02020804000101010101" pitchFamily="18" charset="-127"/>
            </a:endParaRPr>
          </a:p>
          <a:p>
            <a:pPr>
              <a:lnSpc>
                <a:spcPct val="120000"/>
              </a:lnSpc>
              <a:tabLst>
                <a:tab pos="442913" algn="l"/>
              </a:tabLst>
            </a:pPr>
            <a:r>
              <a:rPr lang="ko-KR" altLang="en-US" sz="4000" b="1" spc="-150" dirty="0">
                <a:solidFill>
                  <a:schemeClr val="bg1"/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지금도 그 사랑 받고 있지요</a:t>
            </a:r>
          </a:p>
        </p:txBody>
      </p:sp>
    </p:spTree>
    <p:extLst>
      <p:ext uri="{BB962C8B-B14F-4D97-AF65-F5344CB8AC3E}">
        <p14:creationId xmlns:p14="http://schemas.microsoft.com/office/powerpoint/2010/main" val="229048430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FB363963-D76A-4BE1-9DBC-D1B0963FA7F8}"/>
              </a:ext>
            </a:extLst>
          </p:cNvPr>
          <p:cNvSpPr/>
          <p:nvPr/>
        </p:nvSpPr>
        <p:spPr>
          <a:xfrm>
            <a:off x="1703388" y="376651"/>
            <a:ext cx="334134" cy="945252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1D0238-5262-4E5A-AD5C-75E07F31508A}"/>
              </a:ext>
            </a:extLst>
          </p:cNvPr>
          <p:cNvSpPr txBox="1"/>
          <p:nvPr/>
        </p:nvSpPr>
        <p:spPr>
          <a:xfrm>
            <a:off x="2037522" y="376651"/>
            <a:ext cx="13340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600" spc="-150" dirty="0" err="1">
                <a:solidFill>
                  <a:schemeClr val="bg1">
                    <a:lumMod val="9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축복송</a:t>
            </a:r>
            <a:endParaRPr lang="ko-KR" altLang="en-US" sz="3600" spc="-150" dirty="0">
              <a:solidFill>
                <a:schemeClr val="bg1">
                  <a:lumMod val="95000"/>
                </a:schemeClr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69E86D6-6CD7-46AC-8849-7C403EB1B925}"/>
              </a:ext>
            </a:extLst>
          </p:cNvPr>
          <p:cNvSpPr txBox="1"/>
          <p:nvPr/>
        </p:nvSpPr>
        <p:spPr>
          <a:xfrm>
            <a:off x="2037522" y="953409"/>
            <a:ext cx="13340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pc="300" dirty="0">
                <a:solidFill>
                  <a:schemeClr val="bg1">
                    <a:lumMod val="85000"/>
                  </a:schemeClr>
                </a:solidFill>
              </a:rPr>
              <a:t>Blessing</a:t>
            </a:r>
            <a:endParaRPr lang="ko-KR" altLang="en-US" spc="3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2DD371E-3D75-416B-AC2B-DCF5B4450B53}"/>
              </a:ext>
            </a:extLst>
          </p:cNvPr>
          <p:cNvSpPr txBox="1"/>
          <p:nvPr/>
        </p:nvSpPr>
        <p:spPr>
          <a:xfrm>
            <a:off x="1703388" y="2299845"/>
            <a:ext cx="7237879" cy="22583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  <a:tabLst>
                <a:tab pos="442913" algn="l"/>
              </a:tabLst>
            </a:pPr>
            <a:r>
              <a:rPr lang="ko-KR" altLang="en-US" sz="4000" b="1" spc="-150" dirty="0">
                <a:solidFill>
                  <a:schemeClr val="bg1"/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너는 시냇가에 심은 나무라</a:t>
            </a:r>
            <a:endParaRPr lang="en-US" altLang="ko-KR" sz="4000" b="1" spc="-150" dirty="0">
              <a:solidFill>
                <a:schemeClr val="bg1"/>
              </a:solidFill>
              <a:latin typeface="산돌명조B" panose="02020804000101010101" pitchFamily="18" charset="-127"/>
              <a:ea typeface="산돌명조B" panose="02020804000101010101" pitchFamily="18" charset="-127"/>
            </a:endParaRPr>
          </a:p>
          <a:p>
            <a:pPr>
              <a:lnSpc>
                <a:spcPct val="120000"/>
              </a:lnSpc>
              <a:tabLst>
                <a:tab pos="442913" algn="l"/>
              </a:tabLst>
            </a:pPr>
            <a:r>
              <a:rPr lang="ko-KR" altLang="en-US" sz="4000" b="1" spc="-150" dirty="0">
                <a:solidFill>
                  <a:schemeClr val="bg1"/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하나님의 사랑 안에 믿음뿌리 내리고</a:t>
            </a:r>
            <a:endParaRPr lang="en-US" altLang="ko-KR" sz="4000" b="1" spc="-150" dirty="0">
              <a:solidFill>
                <a:schemeClr val="bg1"/>
              </a:solidFill>
              <a:latin typeface="산돌명조B" panose="02020804000101010101" pitchFamily="18" charset="-127"/>
              <a:ea typeface="산돌명조B" panose="02020804000101010101" pitchFamily="18" charset="-127"/>
            </a:endParaRPr>
          </a:p>
          <a:p>
            <a:pPr>
              <a:lnSpc>
                <a:spcPct val="120000"/>
              </a:lnSpc>
              <a:tabLst>
                <a:tab pos="442913" algn="l"/>
              </a:tabLst>
            </a:pPr>
            <a:r>
              <a:rPr lang="ko-KR" altLang="en-US" sz="4000" b="1" spc="-150" dirty="0">
                <a:solidFill>
                  <a:schemeClr val="bg1"/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주의 뜻대로 주의 뜻대로 항상 살리라</a:t>
            </a:r>
          </a:p>
        </p:txBody>
      </p:sp>
    </p:spTree>
    <p:extLst>
      <p:ext uri="{BB962C8B-B14F-4D97-AF65-F5344CB8AC3E}">
        <p14:creationId xmlns:p14="http://schemas.microsoft.com/office/powerpoint/2010/main" val="107431588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FB363963-D76A-4BE1-9DBC-D1B0963FA7F8}"/>
              </a:ext>
            </a:extLst>
          </p:cNvPr>
          <p:cNvSpPr/>
          <p:nvPr/>
        </p:nvSpPr>
        <p:spPr>
          <a:xfrm>
            <a:off x="1703388" y="1052513"/>
            <a:ext cx="334134" cy="945252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1D0238-5262-4E5A-AD5C-75E07F31508A}"/>
              </a:ext>
            </a:extLst>
          </p:cNvPr>
          <p:cNvSpPr txBox="1"/>
          <p:nvPr/>
        </p:nvSpPr>
        <p:spPr>
          <a:xfrm>
            <a:off x="2037522" y="1052513"/>
            <a:ext cx="17171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600" spc="-150" dirty="0" err="1">
                <a:solidFill>
                  <a:schemeClr val="bg1">
                    <a:lumMod val="9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성경봉독</a:t>
            </a:r>
            <a:endParaRPr lang="ko-KR" altLang="en-US" sz="3600" spc="-150" dirty="0">
              <a:solidFill>
                <a:schemeClr val="bg1">
                  <a:lumMod val="95000"/>
                </a:schemeClr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69E86D6-6CD7-46AC-8849-7C403EB1B925}"/>
              </a:ext>
            </a:extLst>
          </p:cNvPr>
          <p:cNvSpPr txBox="1"/>
          <p:nvPr/>
        </p:nvSpPr>
        <p:spPr>
          <a:xfrm>
            <a:off x="2037522" y="1629271"/>
            <a:ext cx="26911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pc="300" dirty="0">
                <a:solidFill>
                  <a:schemeClr val="bg1">
                    <a:lumMod val="85000"/>
                  </a:schemeClr>
                </a:solidFill>
              </a:rPr>
              <a:t>Scripture Reading</a:t>
            </a:r>
            <a:endParaRPr lang="ko-KR" altLang="en-US" spc="3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44CDD20-02A1-447D-B08C-6DA3AD475962}"/>
              </a:ext>
            </a:extLst>
          </p:cNvPr>
          <p:cNvSpPr txBox="1"/>
          <p:nvPr/>
        </p:nvSpPr>
        <p:spPr>
          <a:xfrm>
            <a:off x="5933120" y="3410790"/>
            <a:ext cx="5593862" cy="5012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tabLst>
                <a:tab pos="442913" algn="l"/>
              </a:tabLst>
            </a:pPr>
            <a:r>
              <a:rPr lang="ko-KR" altLang="en-US" sz="2400" b="1" dirty="0">
                <a:solidFill>
                  <a:srgbClr val="B59E9E"/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마태복음 </a:t>
            </a:r>
            <a:r>
              <a:rPr lang="en-US" altLang="ko-KR" sz="2400" b="1" dirty="0">
                <a:solidFill>
                  <a:srgbClr val="B59E9E"/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11</a:t>
            </a:r>
            <a:r>
              <a:rPr lang="ko-KR" altLang="en-US" sz="2400" b="1" dirty="0" err="1">
                <a:solidFill>
                  <a:srgbClr val="B59E9E"/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ㅣ</a:t>
            </a:r>
            <a:r>
              <a:rPr lang="en-US" altLang="ko-KR" sz="2400" b="1" dirty="0">
                <a:solidFill>
                  <a:srgbClr val="B59E9E"/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28-30</a:t>
            </a:r>
          </a:p>
        </p:txBody>
      </p:sp>
      <p:cxnSp>
        <p:nvCxnSpPr>
          <p:cNvPr id="3" name="직선 연결선 2">
            <a:extLst>
              <a:ext uri="{FF2B5EF4-FFF2-40B4-BE49-F238E27FC236}">
                <a16:creationId xmlns:a16="http://schemas.microsoft.com/office/drawing/2014/main" id="{EF9EA207-C429-4ABD-B4B8-68CE0C9306F8}"/>
              </a:ext>
            </a:extLst>
          </p:cNvPr>
          <p:cNvCxnSpPr>
            <a:cxnSpLocks/>
          </p:cNvCxnSpPr>
          <p:nvPr/>
        </p:nvCxnSpPr>
        <p:spPr>
          <a:xfrm>
            <a:off x="5973417" y="4025348"/>
            <a:ext cx="4195819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316" name="Picture 4" descr="bible clipart png clipartxtras open book with leaf - bible PNG ...">
            <a:extLst>
              <a:ext uri="{FF2B5EF4-FFF2-40B4-BE49-F238E27FC236}">
                <a16:creationId xmlns:a16="http://schemas.microsoft.com/office/drawing/2014/main" id="{8D59776C-7C3A-48EF-A8E5-DCDC9A0E84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779" b="89872" l="1310" r="97619">
                        <a14:foregroundMark x1="10476" y1="52619" x2="8571" y2="57392"/>
                        <a14:foregroundMark x1="9881" y1="43772" x2="1310" y2="61118"/>
                        <a14:foregroundMark x1="1310" y1="61118" x2="1310" y2="62165"/>
                        <a14:foregroundMark x1="90714" y1="66356" x2="97619" y2="623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2221" y="3902656"/>
            <a:ext cx="1541722" cy="1576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4F2E8B0-71A8-3E97-AD28-AB671AAFF50C}"/>
              </a:ext>
            </a:extLst>
          </p:cNvPr>
          <p:cNvSpPr txBox="1"/>
          <p:nvPr/>
        </p:nvSpPr>
        <p:spPr>
          <a:xfrm>
            <a:off x="6024560" y="4148041"/>
            <a:ext cx="213071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산돌명조B" panose="02020804000101010101" pitchFamily="18" charset="-127"/>
                <a:ea typeface="산돌명조B" panose="02020804000101010101" pitchFamily="18" charset="-127"/>
                <a:cs typeface="+mn-cs"/>
              </a:rPr>
              <a:t>강예진 자매</a:t>
            </a:r>
          </a:p>
        </p:txBody>
      </p:sp>
    </p:spTree>
    <p:extLst>
      <p:ext uri="{BB962C8B-B14F-4D97-AF65-F5344CB8AC3E}">
        <p14:creationId xmlns:p14="http://schemas.microsoft.com/office/powerpoint/2010/main" val="255413762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6C8874FD-A6DE-445B-B5A5-66A089AC7D88}"/>
              </a:ext>
            </a:extLst>
          </p:cNvPr>
          <p:cNvSpPr/>
          <p:nvPr/>
        </p:nvSpPr>
        <p:spPr>
          <a:xfrm>
            <a:off x="1703388" y="1052513"/>
            <a:ext cx="334134" cy="945252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CD0D1AE-1FB2-4C2C-A10D-BC10440C94EB}"/>
              </a:ext>
            </a:extLst>
          </p:cNvPr>
          <p:cNvSpPr txBox="1"/>
          <p:nvPr/>
        </p:nvSpPr>
        <p:spPr>
          <a:xfrm>
            <a:off x="2037522" y="1351434"/>
            <a:ext cx="17171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600" spc="-150" dirty="0">
                <a:solidFill>
                  <a:schemeClr val="bg1">
                    <a:lumMod val="9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마태복음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49C3CD1-B888-4BF8-8672-842A286F1985}"/>
              </a:ext>
            </a:extLst>
          </p:cNvPr>
          <p:cNvSpPr txBox="1"/>
          <p:nvPr/>
        </p:nvSpPr>
        <p:spPr>
          <a:xfrm>
            <a:off x="5471661" y="1062452"/>
            <a:ext cx="5484206" cy="2836674"/>
          </a:xfrm>
          <a:prstGeom prst="rect">
            <a:avLst/>
          </a:prstGeom>
          <a:noFill/>
        </p:spPr>
        <p:txBody>
          <a:bodyPr wrap="square" tIns="0" rtlCol="0">
            <a:spAutoFit/>
          </a:bodyPr>
          <a:lstStyle/>
          <a:p>
            <a:pPr indent="-349250" fontAlgn="base">
              <a:spcBef>
                <a:spcPts val="800"/>
              </a:spcBef>
              <a:tabLst>
                <a:tab pos="442913" algn="l"/>
              </a:tabLst>
            </a:pPr>
            <a:r>
              <a:rPr lang="en-US" altLang="ko-KR" sz="2400" b="1" dirty="0">
                <a:solidFill>
                  <a:schemeClr val="bg1">
                    <a:lumMod val="9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11:28 </a:t>
            </a:r>
            <a:r>
              <a:rPr lang="ko-KR" altLang="en-US" sz="2400" b="1" dirty="0">
                <a:solidFill>
                  <a:schemeClr val="bg1">
                    <a:lumMod val="9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수고하고 무거운 짐 진 자들아 다 </a:t>
            </a:r>
            <a:r>
              <a:rPr lang="ko-KR" altLang="en-US" sz="2400" b="1" dirty="0" err="1">
                <a:solidFill>
                  <a:schemeClr val="bg1">
                    <a:lumMod val="9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내게로</a:t>
            </a:r>
            <a:r>
              <a:rPr lang="ko-KR" altLang="en-US" sz="2400" b="1" dirty="0">
                <a:solidFill>
                  <a:schemeClr val="bg1">
                    <a:lumMod val="9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 오라 내가 너희를 쉬게 하리라</a:t>
            </a:r>
          </a:p>
          <a:p>
            <a:pPr indent="-349250" fontAlgn="base">
              <a:spcBef>
                <a:spcPts val="800"/>
              </a:spcBef>
              <a:tabLst>
                <a:tab pos="442913" algn="l"/>
              </a:tabLst>
            </a:pPr>
            <a:r>
              <a:rPr lang="en-US" altLang="ko-KR" sz="2400" b="1" dirty="0">
                <a:solidFill>
                  <a:schemeClr val="bg1">
                    <a:lumMod val="9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11:29 </a:t>
            </a:r>
            <a:r>
              <a:rPr lang="ko-KR" altLang="en-US" sz="2400" b="1" dirty="0">
                <a:solidFill>
                  <a:schemeClr val="bg1">
                    <a:lumMod val="9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나는 마음이 온유하고 겸손하니 나의 멍에를 메고 내게 배우라 그리하면 너희 마음이 쉼을 </a:t>
            </a:r>
            <a:r>
              <a:rPr lang="ko-KR" altLang="en-US" sz="2400" b="1" dirty="0" err="1">
                <a:solidFill>
                  <a:schemeClr val="bg1">
                    <a:lumMod val="9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얻으리니</a:t>
            </a:r>
            <a:endParaRPr lang="ko-KR" altLang="en-US" sz="2400" b="1" dirty="0">
              <a:solidFill>
                <a:schemeClr val="bg1">
                  <a:lumMod val="95000"/>
                </a:schemeClr>
              </a:solidFill>
              <a:latin typeface="마루 부리OTF 굵은" panose="020B0600000101010101" pitchFamily="34" charset="-127"/>
              <a:ea typeface="마루 부리OTF 굵은" panose="020B0600000101010101" pitchFamily="34" charset="-127"/>
            </a:endParaRPr>
          </a:p>
          <a:p>
            <a:pPr indent="-349250" fontAlgn="base">
              <a:spcBef>
                <a:spcPts val="800"/>
              </a:spcBef>
              <a:tabLst>
                <a:tab pos="442913" algn="l"/>
              </a:tabLst>
            </a:pPr>
            <a:r>
              <a:rPr lang="en-US" altLang="ko-KR" sz="2400" b="1" dirty="0">
                <a:solidFill>
                  <a:schemeClr val="bg1">
                    <a:lumMod val="9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11:30 </a:t>
            </a:r>
            <a:r>
              <a:rPr lang="ko-KR" altLang="en-US" sz="2400" b="1" dirty="0">
                <a:solidFill>
                  <a:schemeClr val="bg1">
                    <a:lumMod val="9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이는 내 멍에는 쉽고 내 짐은 가벼움이라 </a:t>
            </a:r>
            <a:r>
              <a:rPr lang="ko-KR" altLang="en-US" sz="2400" b="1" dirty="0" err="1">
                <a:solidFill>
                  <a:schemeClr val="bg1">
                    <a:lumMod val="9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하시니라</a:t>
            </a:r>
            <a:endParaRPr lang="ko-KR" altLang="en-US" sz="2400" b="1" dirty="0">
              <a:solidFill>
                <a:schemeClr val="bg1">
                  <a:lumMod val="95000"/>
                </a:schemeClr>
              </a:solidFill>
              <a:latin typeface="마루 부리OTF 굵은" panose="020B0600000101010101" pitchFamily="34" charset="-127"/>
              <a:ea typeface="마루 부리OTF 굵은" panose="020B0600000101010101" pitchFamily="34" charset="-127"/>
            </a:endParaRPr>
          </a:p>
        </p:txBody>
      </p:sp>
      <p:pic>
        <p:nvPicPr>
          <p:cNvPr id="13" name="Picture 4" descr="bible clipart png clipartxtras open book with leaf - bible PNG ...">
            <a:extLst>
              <a:ext uri="{FF2B5EF4-FFF2-40B4-BE49-F238E27FC236}">
                <a16:creationId xmlns:a16="http://schemas.microsoft.com/office/drawing/2014/main" id="{681A6C3A-F694-446A-81F9-3F8A11A77E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779" b="89872" l="1310" r="97619">
                        <a14:foregroundMark x1="10476" y1="52619" x2="8571" y2="57392"/>
                        <a14:foregroundMark x1="9881" y1="43772" x2="1310" y2="61118"/>
                        <a14:foregroundMark x1="1310" y1="61118" x2="1310" y2="62165"/>
                        <a14:foregroundMark x1="90714" y1="66356" x2="97619" y2="623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7522" y="3972221"/>
            <a:ext cx="1541722" cy="1576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25077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991D0238-5262-4E5A-AD5C-75E07F31508A}"/>
              </a:ext>
            </a:extLst>
          </p:cNvPr>
          <p:cNvSpPr txBox="1"/>
          <p:nvPr/>
        </p:nvSpPr>
        <p:spPr>
          <a:xfrm>
            <a:off x="1101872" y="4210521"/>
            <a:ext cx="333456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200" b="0" i="0" u="none" strike="noStrike" kern="1200" cap="none" spc="-15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KoPubWorld바탕체 Medium" panose="00000600000000000000" pitchFamily="2" charset="-127"/>
                <a:ea typeface="KoPubWorld바탕체 Medium" panose="00000600000000000000" pitchFamily="2" charset="-127"/>
                <a:cs typeface="KoPubWorld바탕체 Medium" panose="00000600000000000000" pitchFamily="2" charset="-127"/>
              </a:rPr>
              <a:t>마태복음 </a:t>
            </a:r>
            <a:r>
              <a:rPr kumimoji="0" lang="en-US" altLang="ko-KR" sz="3200" b="0" i="0" u="none" strike="noStrike" kern="1200" cap="none" spc="-15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KoPubWorld바탕체 Medium" panose="00000600000000000000" pitchFamily="2" charset="-127"/>
                <a:ea typeface="KoPubWorld바탕체 Medium" panose="00000600000000000000" pitchFamily="2" charset="-127"/>
                <a:cs typeface="KoPubWorld바탕체 Medium" panose="00000600000000000000" pitchFamily="2" charset="-127"/>
              </a:rPr>
              <a:t>11:28-30</a:t>
            </a:r>
            <a:endParaRPr kumimoji="0" lang="ko-KR" altLang="en-US" sz="3200" b="0" i="0" u="none" strike="noStrike" kern="1200" cap="none" spc="-15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KoPubWorld바탕체 Medium" panose="00000600000000000000" pitchFamily="2" charset="-127"/>
              <a:ea typeface="KoPubWorld바탕체 Medium" panose="00000600000000000000" pitchFamily="2" charset="-127"/>
              <a:cs typeface="KoPubWorld바탕체 Medium" panose="00000600000000000000" pitchFamily="2" charset="-12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69E86D6-6CD7-46AC-8849-7C403EB1B925}"/>
              </a:ext>
            </a:extLst>
          </p:cNvPr>
          <p:cNvSpPr txBox="1"/>
          <p:nvPr/>
        </p:nvSpPr>
        <p:spPr>
          <a:xfrm>
            <a:off x="928446" y="2167861"/>
            <a:ext cx="759053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5400" b="0" i="0" u="none" strike="noStrike" kern="1200" cap="none" spc="-1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KoPubWorld바탕체 Bold" panose="00000800000000000000" pitchFamily="2" charset="-127"/>
                <a:ea typeface="KoPubWorld바탕체 Bold" panose="00000800000000000000" pitchFamily="2" charset="-127"/>
                <a:cs typeface="KoPubWorld바탕체 Bold" panose="00000800000000000000" pitchFamily="2" charset="-127"/>
              </a:rPr>
              <a:t>멈춤이 주는 영적 재충전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4B1B3367-08D4-5AC2-26FD-B3C56CF6839A}"/>
              </a:ext>
            </a:extLst>
          </p:cNvPr>
          <p:cNvSpPr/>
          <p:nvPr/>
        </p:nvSpPr>
        <p:spPr>
          <a:xfrm>
            <a:off x="1101872" y="3403242"/>
            <a:ext cx="2886808" cy="7200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A74E2001-EB74-450C-C445-FFCE17564483}"/>
              </a:ext>
            </a:extLst>
          </p:cNvPr>
          <p:cNvSpPr/>
          <p:nvPr/>
        </p:nvSpPr>
        <p:spPr>
          <a:xfrm>
            <a:off x="7028" y="-1"/>
            <a:ext cx="12184972" cy="10800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8087252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4A4F1D5-CADA-0F5B-A827-2B963B00F75E}"/>
              </a:ext>
            </a:extLst>
          </p:cNvPr>
          <p:cNvSpPr txBox="1"/>
          <p:nvPr/>
        </p:nvSpPr>
        <p:spPr>
          <a:xfrm>
            <a:off x="1733576" y="2541578"/>
            <a:ext cx="7198761" cy="1133644"/>
          </a:xfrm>
          <a:prstGeom prst="rect">
            <a:avLst/>
          </a:prstGeom>
          <a:noFill/>
        </p:spPr>
        <p:txBody>
          <a:bodyPr wrap="square" tIns="0" rtlCol="0">
            <a:spAutoFit/>
          </a:bodyPr>
          <a:lstStyle/>
          <a:p>
            <a:pPr marL="457200" indent="-457200" fontAlgn="base">
              <a:spcBef>
                <a:spcPts val="800"/>
              </a:spcBef>
              <a:buFont typeface="+mj-lt"/>
              <a:buAutoNum type="arabicPeriod"/>
              <a:tabLst>
                <a:tab pos="442913" algn="l"/>
              </a:tabLst>
              <a:defRPr/>
            </a:pPr>
            <a:r>
              <a:rPr lang="ko-KR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지침과 </a:t>
            </a:r>
            <a:r>
              <a:rPr lang="ko-KR" altLang="en-US" sz="32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번아웃</a:t>
            </a:r>
            <a:endParaRPr lang="en-US" altLang="ko-KR" sz="3200" b="1" dirty="0">
              <a:solidFill>
                <a:schemeClr val="tx1">
                  <a:lumMod val="85000"/>
                  <a:lumOff val="15000"/>
                </a:schemeClr>
              </a:solidFill>
              <a:latin typeface="마루 부리OTF 굵은" panose="020B0600000101010101" pitchFamily="34" charset="-127"/>
              <a:ea typeface="마루 부리OTF 굵은" panose="020B0600000101010101" pitchFamily="34" charset="-127"/>
            </a:endParaRPr>
          </a:p>
          <a:p>
            <a:pPr marL="457200" indent="-457200" fontAlgn="base">
              <a:spcBef>
                <a:spcPts val="800"/>
              </a:spcBef>
              <a:buFont typeface="+mj-lt"/>
              <a:buAutoNum type="arabicPeriod"/>
              <a:tabLst>
                <a:tab pos="442913" algn="l"/>
              </a:tabLst>
              <a:defRPr/>
            </a:pPr>
            <a:r>
              <a:rPr lang="ko-KR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진정한 심과 재충전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2D07F1CC-7CE2-9893-9390-88634F1B7B47}"/>
              </a:ext>
            </a:extLst>
          </p:cNvPr>
          <p:cNvSpPr/>
          <p:nvPr/>
        </p:nvSpPr>
        <p:spPr>
          <a:xfrm rot="5400000">
            <a:off x="-1317401" y="3375000"/>
            <a:ext cx="4901280" cy="10800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A7030FE-EE58-8E4C-A39F-F8D7A46DFFA0}"/>
              </a:ext>
            </a:extLst>
          </p:cNvPr>
          <p:cNvSpPr txBox="1"/>
          <p:nvPr/>
        </p:nvSpPr>
        <p:spPr>
          <a:xfrm>
            <a:off x="1733575" y="984727"/>
            <a:ext cx="7198761" cy="969496"/>
          </a:xfrm>
          <a:prstGeom prst="rect">
            <a:avLst/>
          </a:prstGeom>
          <a:noFill/>
        </p:spPr>
        <p:txBody>
          <a:bodyPr wrap="square" tIns="0" rtlCol="0">
            <a:spAutoFit/>
          </a:bodyPr>
          <a:lstStyle/>
          <a:p>
            <a:pPr fontAlgn="base">
              <a:spcBef>
                <a:spcPts val="800"/>
              </a:spcBef>
              <a:tabLst>
                <a:tab pos="442913" algn="l"/>
              </a:tabLst>
              <a:defRPr/>
            </a:pPr>
            <a:r>
              <a:rPr lang="ko-KR" altLang="en-US" sz="6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도입</a:t>
            </a:r>
          </a:p>
        </p:txBody>
      </p:sp>
    </p:spTree>
    <p:extLst>
      <p:ext uri="{BB962C8B-B14F-4D97-AF65-F5344CB8AC3E}">
        <p14:creationId xmlns:p14="http://schemas.microsoft.com/office/powerpoint/2010/main" val="40532855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102B83E-403C-FA3D-46C0-D87C2ADB5F85}"/>
              </a:ext>
            </a:extLst>
          </p:cNvPr>
          <p:cNvSpPr txBox="1"/>
          <p:nvPr/>
        </p:nvSpPr>
        <p:spPr>
          <a:xfrm>
            <a:off x="1107482" y="978362"/>
            <a:ext cx="2345165" cy="969496"/>
          </a:xfrm>
          <a:prstGeom prst="rect">
            <a:avLst/>
          </a:prstGeom>
          <a:noFill/>
        </p:spPr>
        <p:txBody>
          <a:bodyPr wrap="square" tIns="0" rtlCol="0">
            <a:spAutoFit/>
          </a:bodyPr>
          <a:lstStyle/>
          <a:p>
            <a:pPr fontAlgn="base">
              <a:spcBef>
                <a:spcPts val="800"/>
              </a:spcBef>
              <a:tabLst>
                <a:tab pos="442913" algn="l"/>
              </a:tabLst>
              <a:defRPr/>
            </a:pPr>
            <a:r>
              <a:rPr lang="en-US" altLang="ko-KR" sz="6000" b="1" dirty="0">
                <a:solidFill>
                  <a:schemeClr val="accent4"/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A. </a:t>
            </a:r>
            <a:endParaRPr lang="ko-KR" altLang="en-US" sz="6000" b="1" dirty="0">
              <a:solidFill>
                <a:schemeClr val="accent4"/>
              </a:solidFill>
              <a:latin typeface="마루 부리OTF 굵은" panose="020B0600000101010101" pitchFamily="34" charset="-127"/>
              <a:ea typeface="마루 부리OTF 굵은" panose="020B0600000101010101" pitchFamily="34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C40940C-82D0-9E29-CF3A-F172C57303EE}"/>
              </a:ext>
            </a:extLst>
          </p:cNvPr>
          <p:cNvSpPr txBox="1"/>
          <p:nvPr/>
        </p:nvSpPr>
        <p:spPr>
          <a:xfrm>
            <a:off x="1065416" y="2055102"/>
            <a:ext cx="9711441" cy="784830"/>
          </a:xfrm>
          <a:prstGeom prst="rect">
            <a:avLst/>
          </a:prstGeom>
          <a:noFill/>
        </p:spPr>
        <p:txBody>
          <a:bodyPr wrap="square" tIns="0" rtlCol="0">
            <a:spAutoFit/>
          </a:bodyPr>
          <a:lstStyle/>
          <a:p>
            <a:pPr fontAlgn="base">
              <a:spcBef>
                <a:spcPts val="800"/>
              </a:spcBef>
              <a:tabLst>
                <a:tab pos="442913" algn="l"/>
              </a:tabLst>
              <a:defRPr/>
            </a:pPr>
            <a:r>
              <a:rPr lang="ko-KR" altLang="en-US" sz="4800" b="1" dirty="0">
                <a:solidFill>
                  <a:schemeClr val="bg1"/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다 </a:t>
            </a:r>
            <a:r>
              <a:rPr lang="ko-KR" altLang="en-US" sz="4800" b="1" dirty="0" err="1">
                <a:solidFill>
                  <a:schemeClr val="bg1"/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내게로</a:t>
            </a:r>
            <a:r>
              <a:rPr lang="ko-KR" altLang="en-US" sz="4800" b="1" dirty="0">
                <a:solidFill>
                  <a:schemeClr val="bg1"/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 오라</a:t>
            </a:r>
          </a:p>
        </p:txBody>
      </p:sp>
    </p:spTree>
    <p:extLst>
      <p:ext uri="{BB962C8B-B14F-4D97-AF65-F5344CB8AC3E}">
        <p14:creationId xmlns:p14="http://schemas.microsoft.com/office/powerpoint/2010/main" val="47803664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4A4F1D5-CADA-0F5B-A827-2B963B00F75E}"/>
              </a:ext>
            </a:extLst>
          </p:cNvPr>
          <p:cNvSpPr txBox="1"/>
          <p:nvPr/>
        </p:nvSpPr>
        <p:spPr>
          <a:xfrm>
            <a:off x="1733575" y="2431222"/>
            <a:ext cx="9379185" cy="3206006"/>
          </a:xfrm>
          <a:prstGeom prst="rect">
            <a:avLst/>
          </a:prstGeom>
          <a:noFill/>
        </p:spPr>
        <p:txBody>
          <a:bodyPr wrap="square" tIns="0" rtlCol="0">
            <a:spAutoFit/>
          </a:bodyPr>
          <a:lstStyle/>
          <a:p>
            <a:pPr marL="457200" indent="-457200" fontAlgn="base">
              <a:spcBef>
                <a:spcPts val="800"/>
              </a:spcBef>
              <a:buFontTx/>
              <a:buChar char="-"/>
              <a:tabLst>
                <a:tab pos="442913" algn="l"/>
              </a:tabLst>
              <a:defRPr/>
            </a:pPr>
            <a:r>
              <a:rPr lang="en-US" altLang="ko-KR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“</a:t>
            </a:r>
            <a:r>
              <a:rPr lang="ko-KR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수고하고 무거운 짐 진 자들아 다 </a:t>
            </a:r>
            <a:r>
              <a:rPr lang="ko-KR" altLang="en-US" sz="32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내게로</a:t>
            </a:r>
            <a:r>
              <a:rPr lang="ko-KR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 오라 내가 너희를 쉬게 하리라</a:t>
            </a:r>
            <a:r>
              <a:rPr lang="en-US" altLang="ko-KR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” (11:28)</a:t>
            </a:r>
          </a:p>
          <a:p>
            <a:pPr marL="457200" indent="-457200" fontAlgn="base">
              <a:spcBef>
                <a:spcPts val="800"/>
              </a:spcBef>
              <a:buFontTx/>
              <a:buChar char="-"/>
              <a:tabLst>
                <a:tab pos="442913" algn="l"/>
              </a:tabLst>
              <a:defRPr/>
            </a:pPr>
            <a:r>
              <a:rPr lang="ko-KR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주님은 이 두 부류 모두를 향해 </a:t>
            </a:r>
            <a:r>
              <a:rPr lang="en-US" altLang="ko-KR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"</a:t>
            </a:r>
            <a:r>
              <a:rPr lang="ko-KR" altLang="en-US" sz="32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내게로</a:t>
            </a:r>
            <a:r>
              <a:rPr lang="ko-KR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 오라</a:t>
            </a:r>
            <a:r>
              <a:rPr lang="en-US" altLang="ko-KR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"</a:t>
            </a:r>
            <a:r>
              <a:rPr lang="ko-KR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고 명령하십니다</a:t>
            </a:r>
            <a:r>
              <a:rPr lang="en-US" altLang="ko-KR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. </a:t>
            </a:r>
            <a:r>
              <a:rPr lang="ko-KR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주님이 주시는 쉼은 공간의 이동이 아니라 </a:t>
            </a:r>
            <a:r>
              <a:rPr lang="en-US" altLang="ko-KR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'</a:t>
            </a:r>
            <a:r>
              <a:rPr lang="ko-KR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존재의 이동</a:t>
            </a:r>
            <a:r>
              <a:rPr lang="en-US" altLang="ko-KR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'</a:t>
            </a:r>
            <a:r>
              <a:rPr lang="ko-KR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입니다</a:t>
            </a:r>
            <a:r>
              <a:rPr lang="en-US" altLang="ko-KR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.</a:t>
            </a:r>
            <a:endParaRPr lang="ko-KR" altLang="en-US" sz="3200" b="1" dirty="0">
              <a:solidFill>
                <a:schemeClr val="tx1">
                  <a:lumMod val="85000"/>
                  <a:lumOff val="15000"/>
                </a:schemeClr>
              </a:solidFill>
              <a:latin typeface="마루 부리OTF 굵은" panose="020B0600000101010101" pitchFamily="34" charset="-127"/>
              <a:ea typeface="마루 부리OTF 굵은" panose="020B0600000101010101" pitchFamily="34" charset="-127"/>
            </a:endParaRPr>
          </a:p>
          <a:p>
            <a:pPr indent="-349250" fontAlgn="base">
              <a:spcBef>
                <a:spcPts val="800"/>
              </a:spcBef>
              <a:tabLst>
                <a:tab pos="442913" algn="l"/>
              </a:tabLst>
              <a:defRPr/>
            </a:pPr>
            <a:endParaRPr lang="ko-KR" altLang="en-US" sz="3200" b="1" dirty="0">
              <a:solidFill>
                <a:schemeClr val="tx1">
                  <a:lumMod val="85000"/>
                  <a:lumOff val="15000"/>
                </a:schemeClr>
              </a:solidFill>
              <a:latin typeface="마루 부리OTF 굵은" panose="020B0600000101010101" pitchFamily="34" charset="-127"/>
              <a:ea typeface="마루 부리OTF 굵은" panose="020B0600000101010101" pitchFamily="34" charset="-127"/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2D07F1CC-7CE2-9893-9390-88634F1B7B47}"/>
              </a:ext>
            </a:extLst>
          </p:cNvPr>
          <p:cNvSpPr/>
          <p:nvPr/>
        </p:nvSpPr>
        <p:spPr>
          <a:xfrm rot="5400000">
            <a:off x="-1317401" y="3375000"/>
            <a:ext cx="4901280" cy="10800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A7030FE-EE58-8E4C-A39F-F8D7A46DFFA0}"/>
              </a:ext>
            </a:extLst>
          </p:cNvPr>
          <p:cNvSpPr txBox="1"/>
          <p:nvPr/>
        </p:nvSpPr>
        <p:spPr>
          <a:xfrm>
            <a:off x="1733575" y="984727"/>
            <a:ext cx="9379185" cy="784830"/>
          </a:xfrm>
          <a:prstGeom prst="rect">
            <a:avLst/>
          </a:prstGeom>
          <a:noFill/>
        </p:spPr>
        <p:txBody>
          <a:bodyPr wrap="square" tIns="0" rtlCol="0">
            <a:spAutoFit/>
          </a:bodyPr>
          <a:lstStyle/>
          <a:p>
            <a:pPr fontAlgn="base">
              <a:spcBef>
                <a:spcPts val="800"/>
              </a:spcBef>
              <a:tabLst>
                <a:tab pos="442913" algn="l"/>
              </a:tabLst>
              <a:defRPr/>
            </a:pPr>
            <a:r>
              <a:rPr lang="en-US" altLang="ko-KR" sz="4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1. </a:t>
            </a:r>
            <a:r>
              <a:rPr lang="ko-KR" altLang="en-US" sz="4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존재의 이동</a:t>
            </a:r>
          </a:p>
        </p:txBody>
      </p:sp>
    </p:spTree>
    <p:extLst>
      <p:ext uri="{BB962C8B-B14F-4D97-AF65-F5344CB8AC3E}">
        <p14:creationId xmlns:p14="http://schemas.microsoft.com/office/powerpoint/2010/main" val="267526300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991D0238-5262-4E5A-AD5C-75E07F31508A}"/>
              </a:ext>
            </a:extLst>
          </p:cNvPr>
          <p:cNvSpPr txBox="1"/>
          <p:nvPr/>
        </p:nvSpPr>
        <p:spPr>
          <a:xfrm>
            <a:off x="970386" y="556390"/>
            <a:ext cx="15263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ko-KR" altLang="en-US" sz="3600" kern="0" dirty="0">
                <a:solidFill>
                  <a:schemeClr val="bg1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여는 말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4A4F1D5-CADA-0F5B-A827-2B963B00F75E}"/>
              </a:ext>
            </a:extLst>
          </p:cNvPr>
          <p:cNvSpPr txBox="1"/>
          <p:nvPr/>
        </p:nvSpPr>
        <p:spPr>
          <a:xfrm>
            <a:off x="1733575" y="2431222"/>
            <a:ext cx="9379185" cy="3206006"/>
          </a:xfrm>
          <a:prstGeom prst="rect">
            <a:avLst/>
          </a:prstGeom>
          <a:noFill/>
        </p:spPr>
        <p:txBody>
          <a:bodyPr wrap="square" tIns="0" rtlCol="0">
            <a:spAutoFit/>
          </a:bodyPr>
          <a:lstStyle/>
          <a:p>
            <a:pPr marL="457200" indent="-457200" fontAlgn="base">
              <a:spcBef>
                <a:spcPts val="800"/>
              </a:spcBef>
              <a:buFontTx/>
              <a:buChar char="-"/>
              <a:tabLst>
                <a:tab pos="442913" algn="l"/>
              </a:tabLst>
              <a:defRPr/>
            </a:pPr>
            <a:r>
              <a:rPr lang="ko-KR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겉보기에는 열심히 일하는 것 같지만</a:t>
            </a:r>
            <a:r>
              <a:rPr lang="en-US" altLang="ko-KR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, </a:t>
            </a:r>
            <a:r>
              <a:rPr lang="ko-KR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내면의 자원이 고갈되어 창의성과 생산성이 완전히 제로가 된 상태</a:t>
            </a:r>
          </a:p>
          <a:p>
            <a:pPr marL="457200" indent="-457200" fontAlgn="base">
              <a:spcBef>
                <a:spcPts val="800"/>
              </a:spcBef>
              <a:buFontTx/>
              <a:buChar char="-"/>
              <a:tabLst>
                <a:tab pos="442913" algn="l"/>
              </a:tabLst>
              <a:defRPr/>
            </a:pPr>
            <a:r>
              <a:rPr lang="ko-KR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나무를 베는 나무꾼이 밤낮없이 톱질만 하면 톱날이 </a:t>
            </a:r>
            <a:r>
              <a:rPr lang="ko-KR" altLang="en-US" sz="32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무뎌져</a:t>
            </a:r>
            <a:r>
              <a:rPr lang="ko-KR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 결국 아무런 나무도 베지 못하게 됩니다</a:t>
            </a:r>
            <a:r>
              <a:rPr lang="en-US" altLang="ko-KR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.</a:t>
            </a:r>
            <a:endParaRPr lang="ko-KR" altLang="en-US" sz="3200" b="1" dirty="0">
              <a:solidFill>
                <a:schemeClr val="tx1">
                  <a:lumMod val="85000"/>
                  <a:lumOff val="15000"/>
                </a:schemeClr>
              </a:solidFill>
              <a:latin typeface="마루 부리OTF 굵은" panose="020B0600000101010101" pitchFamily="34" charset="-127"/>
              <a:ea typeface="마루 부리OTF 굵은" panose="020B0600000101010101" pitchFamily="34" charset="-127"/>
            </a:endParaRPr>
          </a:p>
          <a:p>
            <a:pPr marL="457200" indent="-457200" fontAlgn="base">
              <a:spcBef>
                <a:spcPts val="800"/>
              </a:spcBef>
              <a:buFontTx/>
              <a:buChar char="-"/>
              <a:tabLst>
                <a:tab pos="442913" algn="l"/>
              </a:tabLst>
              <a:defRPr/>
            </a:pPr>
            <a:endParaRPr lang="ko-KR" altLang="en-US" sz="3200" b="1" dirty="0">
              <a:solidFill>
                <a:schemeClr val="tx1">
                  <a:lumMod val="85000"/>
                  <a:lumOff val="15000"/>
                </a:schemeClr>
              </a:solidFill>
              <a:latin typeface="마루 부리OTF 굵은" panose="020B0600000101010101" pitchFamily="34" charset="-127"/>
              <a:ea typeface="마루 부리OTF 굵은" panose="020B0600000101010101" pitchFamily="34" charset="-127"/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2D07F1CC-7CE2-9893-9390-88634F1B7B47}"/>
              </a:ext>
            </a:extLst>
          </p:cNvPr>
          <p:cNvSpPr/>
          <p:nvPr/>
        </p:nvSpPr>
        <p:spPr>
          <a:xfrm rot="5400000">
            <a:off x="-1317401" y="3375000"/>
            <a:ext cx="4901280" cy="10800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A7030FE-EE58-8E4C-A39F-F8D7A46DFFA0}"/>
              </a:ext>
            </a:extLst>
          </p:cNvPr>
          <p:cNvSpPr txBox="1"/>
          <p:nvPr/>
        </p:nvSpPr>
        <p:spPr>
          <a:xfrm>
            <a:off x="1733575" y="984727"/>
            <a:ext cx="9985674" cy="723275"/>
          </a:xfrm>
          <a:prstGeom prst="rect">
            <a:avLst/>
          </a:prstGeom>
          <a:noFill/>
        </p:spPr>
        <p:txBody>
          <a:bodyPr wrap="square" tIns="0" rtlCol="0">
            <a:spAutoFit/>
          </a:bodyPr>
          <a:lstStyle/>
          <a:p>
            <a:pPr fontAlgn="base">
              <a:spcBef>
                <a:spcPts val="800"/>
              </a:spcBef>
              <a:tabLst>
                <a:tab pos="442913" algn="l"/>
              </a:tabLst>
              <a:defRPr/>
            </a:pPr>
            <a:r>
              <a:rPr lang="en-US" altLang="ko-KR" sz="4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2. </a:t>
            </a:r>
            <a:r>
              <a:rPr lang="ko-KR" altLang="en-US" sz="4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조용한 </a:t>
            </a:r>
            <a:r>
              <a:rPr lang="ko-KR" altLang="en-US" sz="44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번아웃</a:t>
            </a:r>
            <a:endParaRPr lang="ko-KR" altLang="en-US" sz="4400" b="1" dirty="0">
              <a:solidFill>
                <a:schemeClr val="tx1">
                  <a:lumMod val="85000"/>
                  <a:lumOff val="15000"/>
                </a:schemeClr>
              </a:solidFill>
              <a:latin typeface="마루 부리OTF 굵은" panose="020B0600000101010101" pitchFamily="34" charset="-127"/>
              <a:ea typeface="마루 부리OTF 굵은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9373259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4A4F1D5-CADA-0F5B-A827-2B963B00F75E}"/>
              </a:ext>
            </a:extLst>
          </p:cNvPr>
          <p:cNvSpPr txBox="1"/>
          <p:nvPr/>
        </p:nvSpPr>
        <p:spPr>
          <a:xfrm>
            <a:off x="1733575" y="2444379"/>
            <a:ext cx="9379185" cy="3698448"/>
          </a:xfrm>
          <a:prstGeom prst="rect">
            <a:avLst/>
          </a:prstGeom>
          <a:noFill/>
        </p:spPr>
        <p:txBody>
          <a:bodyPr wrap="square" tIns="0" rtlCol="0">
            <a:spAutoFit/>
          </a:bodyPr>
          <a:lstStyle/>
          <a:p>
            <a:pPr marL="457200" marR="0" indent="-457200" fontAlgn="base">
              <a:spcBef>
                <a:spcPts val="800"/>
              </a:spcBef>
              <a:spcAft>
                <a:spcPts val="0"/>
              </a:spcAft>
              <a:buFontTx/>
              <a:buChar char="-"/>
              <a:tabLst>
                <a:tab pos="442913" algn="l"/>
              </a:tabLst>
              <a:defRPr/>
            </a:pPr>
            <a:r>
              <a:rPr lang="ko-KR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일주일의 하루</a:t>
            </a:r>
            <a:r>
              <a:rPr lang="en-US" altLang="ko-KR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, </a:t>
            </a:r>
            <a:r>
              <a:rPr lang="ko-KR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혹은 하루의 한 시간만큼은 내 인생의 핸들을 주님께 맡기고 완전히 멈추는 </a:t>
            </a:r>
            <a:r>
              <a:rPr lang="en-US" altLang="ko-KR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'</a:t>
            </a:r>
            <a:r>
              <a:rPr lang="ko-KR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안식의 시간과 공간</a:t>
            </a:r>
            <a:r>
              <a:rPr lang="en-US" altLang="ko-KR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'</a:t>
            </a:r>
            <a:r>
              <a:rPr lang="ko-KR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을 가지십시오</a:t>
            </a:r>
            <a:r>
              <a:rPr lang="en-US" altLang="ko-KR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.</a:t>
            </a:r>
            <a:endParaRPr lang="ko-KR" altLang="en-US" sz="3200" b="1" dirty="0">
              <a:solidFill>
                <a:schemeClr val="tx1">
                  <a:lumMod val="85000"/>
                  <a:lumOff val="15000"/>
                </a:schemeClr>
              </a:solidFill>
              <a:latin typeface="마루 부리OTF 굵은" panose="020B0600000101010101" pitchFamily="34" charset="-127"/>
              <a:ea typeface="마루 부리OTF 굵은" panose="020B0600000101010101" pitchFamily="34" charset="-127"/>
            </a:endParaRPr>
          </a:p>
          <a:p>
            <a:pPr marL="457200" indent="-457200" fontAlgn="base">
              <a:spcBef>
                <a:spcPts val="800"/>
              </a:spcBef>
              <a:buFontTx/>
              <a:buChar char="-"/>
              <a:tabLst>
                <a:tab pos="442913" algn="l"/>
              </a:tabLst>
              <a:defRPr/>
            </a:pPr>
            <a:r>
              <a:rPr lang="ko-KR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내가 멈춰도 하나님이 내 인생을 경영하신다는 신뢰가 있을 때</a:t>
            </a:r>
            <a:r>
              <a:rPr lang="en-US" altLang="ko-KR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, </a:t>
            </a:r>
            <a:r>
              <a:rPr lang="ko-KR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비로소 우리는 진짜 안식을 누릴 수 있습니다</a:t>
            </a:r>
            <a:r>
              <a:rPr lang="en-US" altLang="ko-KR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.</a:t>
            </a:r>
            <a:endParaRPr lang="ko-KR" altLang="en-US" sz="3200" b="1" dirty="0">
              <a:solidFill>
                <a:schemeClr val="tx1">
                  <a:lumMod val="85000"/>
                  <a:lumOff val="15000"/>
                </a:schemeClr>
              </a:solidFill>
              <a:latin typeface="마루 부리OTF 굵은" panose="020B0600000101010101" pitchFamily="34" charset="-127"/>
              <a:ea typeface="마루 부리OTF 굵은" panose="020B0600000101010101" pitchFamily="34" charset="-127"/>
            </a:endParaRPr>
          </a:p>
          <a:p>
            <a:pPr marL="457200" marR="0" indent="-457200" fontAlgn="base">
              <a:spcBef>
                <a:spcPts val="800"/>
              </a:spcBef>
              <a:spcAft>
                <a:spcPts val="0"/>
              </a:spcAft>
              <a:buFontTx/>
              <a:buChar char="-"/>
              <a:tabLst>
                <a:tab pos="442913" algn="l"/>
              </a:tabLst>
              <a:defRPr/>
            </a:pPr>
            <a:endParaRPr lang="en-US" altLang="ko-KR" sz="3200" b="1" dirty="0">
              <a:solidFill>
                <a:schemeClr val="tx1">
                  <a:lumMod val="85000"/>
                  <a:lumOff val="15000"/>
                </a:schemeClr>
              </a:solidFill>
              <a:latin typeface="마루 부리OTF 굵은" panose="020B0600000101010101" pitchFamily="34" charset="-127"/>
              <a:ea typeface="마루 부리OTF 굵은" panose="020B0600000101010101" pitchFamily="34" charset="-127"/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2D07F1CC-7CE2-9893-9390-88634F1B7B47}"/>
              </a:ext>
            </a:extLst>
          </p:cNvPr>
          <p:cNvSpPr/>
          <p:nvPr/>
        </p:nvSpPr>
        <p:spPr>
          <a:xfrm rot="5400000">
            <a:off x="-1317401" y="3375000"/>
            <a:ext cx="4901280" cy="10800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A7030FE-EE58-8E4C-A39F-F8D7A46DFFA0}"/>
              </a:ext>
            </a:extLst>
          </p:cNvPr>
          <p:cNvSpPr txBox="1"/>
          <p:nvPr/>
        </p:nvSpPr>
        <p:spPr>
          <a:xfrm>
            <a:off x="1733575" y="984727"/>
            <a:ext cx="9379185" cy="784830"/>
          </a:xfrm>
          <a:prstGeom prst="rect">
            <a:avLst/>
          </a:prstGeom>
          <a:noFill/>
        </p:spPr>
        <p:txBody>
          <a:bodyPr wrap="square" tIns="0" rtlCol="0">
            <a:spAutoFit/>
          </a:bodyPr>
          <a:lstStyle/>
          <a:p>
            <a:pPr fontAlgn="base">
              <a:spcBef>
                <a:spcPts val="800"/>
              </a:spcBef>
              <a:tabLst>
                <a:tab pos="442913" algn="l"/>
              </a:tabLst>
              <a:defRPr/>
            </a:pPr>
            <a:r>
              <a:rPr lang="en-US" altLang="ko-KR" sz="4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3. </a:t>
            </a:r>
            <a:r>
              <a:rPr lang="ko-KR" altLang="en-US" sz="4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안식의 시간과 공간</a:t>
            </a:r>
          </a:p>
        </p:txBody>
      </p:sp>
    </p:spTree>
    <p:extLst>
      <p:ext uri="{BB962C8B-B14F-4D97-AF65-F5344CB8AC3E}">
        <p14:creationId xmlns:p14="http://schemas.microsoft.com/office/powerpoint/2010/main" val="224519912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102B83E-403C-FA3D-46C0-D87C2ADB5F85}"/>
              </a:ext>
            </a:extLst>
          </p:cNvPr>
          <p:cNvSpPr txBox="1"/>
          <p:nvPr/>
        </p:nvSpPr>
        <p:spPr>
          <a:xfrm>
            <a:off x="1107482" y="978362"/>
            <a:ext cx="2219041" cy="969496"/>
          </a:xfrm>
          <a:prstGeom prst="rect">
            <a:avLst/>
          </a:prstGeom>
          <a:noFill/>
        </p:spPr>
        <p:txBody>
          <a:bodyPr wrap="square" tIns="0" rtlCol="0">
            <a:spAutoFit/>
          </a:bodyPr>
          <a:lstStyle/>
          <a:p>
            <a:pPr fontAlgn="base">
              <a:spcBef>
                <a:spcPts val="800"/>
              </a:spcBef>
              <a:tabLst>
                <a:tab pos="442913" algn="l"/>
              </a:tabLst>
              <a:defRPr/>
            </a:pPr>
            <a:r>
              <a:rPr lang="en-US" altLang="ko-KR" sz="6000" b="1" dirty="0">
                <a:solidFill>
                  <a:schemeClr val="accent4"/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B. </a:t>
            </a:r>
            <a:endParaRPr lang="ko-KR" altLang="en-US" sz="6000" b="1" dirty="0">
              <a:solidFill>
                <a:schemeClr val="accent4"/>
              </a:solidFill>
              <a:latin typeface="마루 부리OTF 굵은" panose="020B0600000101010101" pitchFamily="34" charset="-127"/>
              <a:ea typeface="마루 부리OTF 굵은" panose="020B0600000101010101" pitchFamily="34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C40940C-82D0-9E29-CF3A-F172C57303EE}"/>
              </a:ext>
            </a:extLst>
          </p:cNvPr>
          <p:cNvSpPr txBox="1"/>
          <p:nvPr/>
        </p:nvSpPr>
        <p:spPr>
          <a:xfrm>
            <a:off x="1065416" y="2055102"/>
            <a:ext cx="9711441" cy="784830"/>
          </a:xfrm>
          <a:prstGeom prst="rect">
            <a:avLst/>
          </a:prstGeom>
          <a:noFill/>
        </p:spPr>
        <p:txBody>
          <a:bodyPr wrap="square" tIns="0" rtlCol="0">
            <a:spAutoFit/>
          </a:bodyPr>
          <a:lstStyle/>
          <a:p>
            <a:pPr fontAlgn="base">
              <a:spcBef>
                <a:spcPts val="800"/>
              </a:spcBef>
              <a:tabLst>
                <a:tab pos="442913" algn="l"/>
              </a:tabLst>
              <a:defRPr/>
            </a:pPr>
            <a:r>
              <a:rPr lang="ko-KR" altLang="en-US" sz="4800" b="1" dirty="0">
                <a:solidFill>
                  <a:schemeClr val="bg1"/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나의 멍에를 메라</a:t>
            </a:r>
          </a:p>
        </p:txBody>
      </p:sp>
    </p:spTree>
    <p:extLst>
      <p:ext uri="{BB962C8B-B14F-4D97-AF65-F5344CB8AC3E}">
        <p14:creationId xmlns:p14="http://schemas.microsoft.com/office/powerpoint/2010/main" val="295067097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4A4F1D5-CADA-0F5B-A827-2B963B00F75E}"/>
              </a:ext>
            </a:extLst>
          </p:cNvPr>
          <p:cNvSpPr txBox="1"/>
          <p:nvPr/>
        </p:nvSpPr>
        <p:spPr>
          <a:xfrm>
            <a:off x="1733575" y="2431222"/>
            <a:ext cx="9379185" cy="2713563"/>
          </a:xfrm>
          <a:prstGeom prst="rect">
            <a:avLst/>
          </a:prstGeom>
          <a:noFill/>
        </p:spPr>
        <p:txBody>
          <a:bodyPr wrap="square" tIns="0" rtlCol="0">
            <a:spAutoFit/>
          </a:bodyPr>
          <a:lstStyle/>
          <a:p>
            <a:pPr marL="457200" indent="-457200" fontAlgn="base">
              <a:spcBef>
                <a:spcPts val="800"/>
              </a:spcBef>
              <a:buFontTx/>
              <a:buChar char="-"/>
              <a:tabLst>
                <a:tab pos="442913" algn="l"/>
              </a:tabLst>
              <a:defRPr/>
            </a:pPr>
            <a:r>
              <a:rPr lang="en-US" altLang="ko-KR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“</a:t>
            </a:r>
            <a:r>
              <a:rPr lang="ko-KR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나의 멍에를 메고 내게 배우라 그리하면 너희 마음이 쉼을 </a:t>
            </a:r>
            <a:r>
              <a:rPr lang="ko-KR" altLang="en-US" sz="32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얻으리니</a:t>
            </a:r>
            <a:r>
              <a:rPr lang="en-US" altLang="ko-KR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” (11:29)</a:t>
            </a:r>
          </a:p>
          <a:p>
            <a:pPr marL="457200" indent="-457200" fontAlgn="base">
              <a:spcBef>
                <a:spcPts val="800"/>
              </a:spcBef>
              <a:buFontTx/>
              <a:buChar char="-"/>
              <a:tabLst>
                <a:tab pos="442913" algn="l"/>
              </a:tabLst>
              <a:defRPr/>
            </a:pPr>
            <a:r>
              <a:rPr lang="ko-KR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예수님의 멍에를 멘다는 것은 내 인생의 무게중심을 예수님께 이양하는 것입니다</a:t>
            </a:r>
            <a:r>
              <a:rPr lang="en-US" altLang="ko-KR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.</a:t>
            </a:r>
            <a:endParaRPr lang="ko-KR" altLang="en-US" sz="3200" b="1" dirty="0">
              <a:solidFill>
                <a:schemeClr val="tx1">
                  <a:lumMod val="85000"/>
                  <a:lumOff val="15000"/>
                </a:schemeClr>
              </a:solidFill>
              <a:latin typeface="마루 부리OTF 굵은" panose="020B0600000101010101" pitchFamily="34" charset="-127"/>
              <a:ea typeface="마루 부리OTF 굵은" panose="020B0600000101010101" pitchFamily="34" charset="-127"/>
            </a:endParaRPr>
          </a:p>
          <a:p>
            <a:pPr marL="457200" indent="-457200" fontAlgn="base">
              <a:spcBef>
                <a:spcPts val="800"/>
              </a:spcBef>
              <a:buFontTx/>
              <a:buChar char="-"/>
              <a:tabLst>
                <a:tab pos="442913" algn="l"/>
              </a:tabLst>
              <a:defRPr/>
            </a:pPr>
            <a:endParaRPr lang="en-US" altLang="ko-KR" sz="3200" b="1" dirty="0">
              <a:solidFill>
                <a:schemeClr val="tx1">
                  <a:lumMod val="85000"/>
                  <a:lumOff val="15000"/>
                </a:schemeClr>
              </a:solidFill>
              <a:latin typeface="마루 부리OTF 굵은" panose="020B0600000101010101" pitchFamily="34" charset="-127"/>
              <a:ea typeface="마루 부리OTF 굵은" panose="020B0600000101010101" pitchFamily="34" charset="-127"/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2D07F1CC-7CE2-9893-9390-88634F1B7B47}"/>
              </a:ext>
            </a:extLst>
          </p:cNvPr>
          <p:cNvSpPr/>
          <p:nvPr/>
        </p:nvSpPr>
        <p:spPr>
          <a:xfrm rot="5400000">
            <a:off x="-1317401" y="3375000"/>
            <a:ext cx="4901280" cy="10800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A7030FE-EE58-8E4C-A39F-F8D7A46DFFA0}"/>
              </a:ext>
            </a:extLst>
          </p:cNvPr>
          <p:cNvSpPr txBox="1"/>
          <p:nvPr/>
        </p:nvSpPr>
        <p:spPr>
          <a:xfrm>
            <a:off x="1733575" y="984727"/>
            <a:ext cx="9379185" cy="784830"/>
          </a:xfrm>
          <a:prstGeom prst="rect">
            <a:avLst/>
          </a:prstGeom>
          <a:noFill/>
        </p:spPr>
        <p:txBody>
          <a:bodyPr wrap="square" tIns="0" rtlCol="0">
            <a:spAutoFit/>
          </a:bodyPr>
          <a:lstStyle/>
          <a:p>
            <a:pPr fontAlgn="base">
              <a:spcBef>
                <a:spcPts val="800"/>
              </a:spcBef>
              <a:tabLst>
                <a:tab pos="442913" algn="l"/>
              </a:tabLst>
              <a:defRPr/>
            </a:pPr>
            <a:r>
              <a:rPr lang="en-US" altLang="ko-KR" sz="4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1. </a:t>
            </a:r>
            <a:r>
              <a:rPr lang="ko-KR" altLang="en-US" sz="4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무게중심을 예수님께 이양하라</a:t>
            </a:r>
          </a:p>
        </p:txBody>
      </p:sp>
    </p:spTree>
    <p:extLst>
      <p:ext uri="{BB962C8B-B14F-4D97-AF65-F5344CB8AC3E}">
        <p14:creationId xmlns:p14="http://schemas.microsoft.com/office/powerpoint/2010/main" val="118006133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991D0238-5262-4E5A-AD5C-75E07F31508A}"/>
              </a:ext>
            </a:extLst>
          </p:cNvPr>
          <p:cNvSpPr txBox="1"/>
          <p:nvPr/>
        </p:nvSpPr>
        <p:spPr>
          <a:xfrm>
            <a:off x="970386" y="556390"/>
            <a:ext cx="15263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ko-KR" altLang="en-US" sz="3600" kern="0" dirty="0">
                <a:solidFill>
                  <a:schemeClr val="bg1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여는 말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4A4F1D5-CADA-0F5B-A827-2B963B00F75E}"/>
              </a:ext>
            </a:extLst>
          </p:cNvPr>
          <p:cNvSpPr txBox="1"/>
          <p:nvPr/>
        </p:nvSpPr>
        <p:spPr>
          <a:xfrm>
            <a:off x="1733575" y="2431222"/>
            <a:ext cx="9575127" cy="3698448"/>
          </a:xfrm>
          <a:prstGeom prst="rect">
            <a:avLst/>
          </a:prstGeom>
          <a:noFill/>
        </p:spPr>
        <p:txBody>
          <a:bodyPr wrap="square" tIns="0" rtlCol="0">
            <a:spAutoFit/>
          </a:bodyPr>
          <a:lstStyle/>
          <a:p>
            <a:pPr marL="457200" marR="0" indent="-457200" fontAlgn="base">
              <a:spcBef>
                <a:spcPts val="800"/>
              </a:spcBef>
              <a:spcAft>
                <a:spcPts val="0"/>
              </a:spcAft>
              <a:buFontTx/>
              <a:buChar char="-"/>
              <a:tabLst>
                <a:tab pos="442913" algn="l"/>
              </a:tabLst>
              <a:defRPr/>
            </a:pPr>
            <a:r>
              <a:rPr lang="ko-KR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하루 종일 바깥에서 미세먼지와 메이크업 찌꺼기에 노출된 피부를 그대로 두고 자면</a:t>
            </a:r>
            <a:r>
              <a:rPr lang="en-US" altLang="ko-KR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, </a:t>
            </a:r>
            <a:r>
              <a:rPr lang="ko-KR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아무리 비싼 영양 크림을 발라도 흡수되지 않고 피부 트러블이 생기기 때문</a:t>
            </a:r>
          </a:p>
          <a:p>
            <a:pPr marL="457200" indent="-457200" fontAlgn="base">
              <a:spcBef>
                <a:spcPts val="800"/>
              </a:spcBef>
              <a:buFontTx/>
              <a:buChar char="-"/>
              <a:tabLst>
                <a:tab pos="442913" algn="l"/>
              </a:tabLst>
              <a:defRPr/>
            </a:pPr>
            <a:r>
              <a:rPr lang="ko-KR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영혼의 각질이 쌓여 마음이 굳어버리기 전에</a:t>
            </a:r>
            <a:r>
              <a:rPr lang="en-US" altLang="ko-KR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, </a:t>
            </a:r>
            <a:r>
              <a:rPr lang="ko-KR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우리는 매일 밤 영적인 딥 클렌징을 해야 합니다</a:t>
            </a:r>
            <a:r>
              <a:rPr lang="en-US" altLang="ko-KR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.</a:t>
            </a:r>
            <a:endParaRPr lang="ko-KR" altLang="en-US" sz="3200" b="1" dirty="0">
              <a:solidFill>
                <a:schemeClr val="tx1">
                  <a:lumMod val="85000"/>
                  <a:lumOff val="15000"/>
                </a:schemeClr>
              </a:solidFill>
              <a:latin typeface="마루 부리OTF 굵은" panose="020B0600000101010101" pitchFamily="34" charset="-127"/>
              <a:ea typeface="마루 부리OTF 굵은" panose="020B0600000101010101" pitchFamily="34" charset="-127"/>
            </a:endParaRPr>
          </a:p>
          <a:p>
            <a:pPr marL="457200" marR="0" indent="-457200" fontAlgn="base">
              <a:spcBef>
                <a:spcPts val="800"/>
              </a:spcBef>
              <a:spcAft>
                <a:spcPts val="0"/>
              </a:spcAft>
              <a:buFontTx/>
              <a:buChar char="-"/>
              <a:tabLst>
                <a:tab pos="442913" algn="l"/>
              </a:tabLst>
              <a:defRPr/>
            </a:pPr>
            <a:endParaRPr lang="en-US" altLang="ko-KR" sz="3200" b="1" dirty="0">
              <a:solidFill>
                <a:schemeClr val="tx1">
                  <a:lumMod val="85000"/>
                  <a:lumOff val="15000"/>
                </a:schemeClr>
              </a:solidFill>
              <a:latin typeface="마루 부리OTF 굵은" panose="020B0600000101010101" pitchFamily="34" charset="-127"/>
              <a:ea typeface="마루 부리OTF 굵은" panose="020B0600000101010101" pitchFamily="34" charset="-127"/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2D07F1CC-7CE2-9893-9390-88634F1B7B47}"/>
              </a:ext>
            </a:extLst>
          </p:cNvPr>
          <p:cNvSpPr/>
          <p:nvPr/>
        </p:nvSpPr>
        <p:spPr>
          <a:xfrm rot="5400000">
            <a:off x="-1317401" y="3375000"/>
            <a:ext cx="4901280" cy="10800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A7030FE-EE58-8E4C-A39F-F8D7A46DFFA0}"/>
              </a:ext>
            </a:extLst>
          </p:cNvPr>
          <p:cNvSpPr txBox="1"/>
          <p:nvPr/>
        </p:nvSpPr>
        <p:spPr>
          <a:xfrm>
            <a:off x="1733575" y="984727"/>
            <a:ext cx="9379185" cy="784830"/>
          </a:xfrm>
          <a:prstGeom prst="rect">
            <a:avLst/>
          </a:prstGeom>
          <a:noFill/>
        </p:spPr>
        <p:txBody>
          <a:bodyPr wrap="square" tIns="0" rtlCol="0">
            <a:spAutoFit/>
          </a:bodyPr>
          <a:lstStyle/>
          <a:p>
            <a:pPr fontAlgn="base">
              <a:spcBef>
                <a:spcPts val="800"/>
              </a:spcBef>
              <a:tabLst>
                <a:tab pos="442913" algn="l"/>
              </a:tabLst>
              <a:defRPr/>
            </a:pPr>
            <a:r>
              <a:rPr lang="en-US" altLang="ko-KR" sz="4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2. </a:t>
            </a:r>
            <a:r>
              <a:rPr lang="ko-KR" altLang="en-US" sz="4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딥 클렌징</a:t>
            </a:r>
            <a:r>
              <a:rPr lang="en-US" altLang="ko-KR" sz="4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(Deep cleansing)</a:t>
            </a:r>
            <a:endParaRPr lang="ko-KR" altLang="en-US" sz="4800" b="1" dirty="0">
              <a:solidFill>
                <a:schemeClr val="tx1">
                  <a:lumMod val="85000"/>
                  <a:lumOff val="15000"/>
                </a:schemeClr>
              </a:solidFill>
              <a:latin typeface="마루 부리OTF 굵은" panose="020B0600000101010101" pitchFamily="34" charset="-127"/>
              <a:ea typeface="마루 부리OTF 굵은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7645794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4A4F1D5-CADA-0F5B-A827-2B963B00F75E}"/>
              </a:ext>
            </a:extLst>
          </p:cNvPr>
          <p:cNvSpPr txBox="1"/>
          <p:nvPr/>
        </p:nvSpPr>
        <p:spPr>
          <a:xfrm>
            <a:off x="1733575" y="2431222"/>
            <a:ext cx="9379185" cy="4190891"/>
          </a:xfrm>
          <a:prstGeom prst="rect">
            <a:avLst/>
          </a:prstGeom>
          <a:noFill/>
        </p:spPr>
        <p:txBody>
          <a:bodyPr wrap="square" tIns="0" rtlCol="0">
            <a:spAutoFit/>
          </a:bodyPr>
          <a:lstStyle/>
          <a:p>
            <a:pPr marL="457200" marR="0" indent="-457200" fontAlgn="base">
              <a:spcBef>
                <a:spcPts val="800"/>
              </a:spcBef>
              <a:spcAft>
                <a:spcPts val="0"/>
              </a:spcAft>
              <a:buFontTx/>
              <a:buChar char="-"/>
              <a:tabLst>
                <a:tab pos="442913" algn="l"/>
              </a:tabLst>
              <a:defRPr/>
            </a:pPr>
            <a:r>
              <a:rPr lang="ko-KR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매일 밤 잠들기 전 </a:t>
            </a:r>
            <a:r>
              <a:rPr lang="en-US" altLang="ko-KR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10</a:t>
            </a:r>
            <a:r>
              <a:rPr lang="ko-KR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분</a:t>
            </a:r>
            <a:r>
              <a:rPr lang="en-US" altLang="ko-KR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, </a:t>
            </a:r>
            <a:r>
              <a:rPr lang="ko-KR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홀로 멨던 인생의 짐을 예수님의 멍에 곁으로 </a:t>
            </a:r>
            <a:r>
              <a:rPr lang="ko-KR" altLang="en-US" sz="32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옮겨놓는</a:t>
            </a:r>
            <a:r>
              <a:rPr lang="ko-KR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 </a:t>
            </a:r>
            <a:r>
              <a:rPr lang="en-US" altLang="ko-KR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'</a:t>
            </a:r>
            <a:r>
              <a:rPr lang="ko-KR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영적 딥 클렌징 시간</a:t>
            </a:r>
            <a:r>
              <a:rPr lang="en-US" altLang="ko-KR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'</a:t>
            </a:r>
            <a:r>
              <a:rPr lang="ko-KR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을 가지십시오</a:t>
            </a:r>
            <a:r>
              <a:rPr lang="en-US" altLang="ko-KR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.</a:t>
            </a:r>
            <a:endParaRPr lang="ko-KR" altLang="en-US" sz="3200" b="1" dirty="0">
              <a:solidFill>
                <a:schemeClr val="tx1">
                  <a:lumMod val="85000"/>
                  <a:lumOff val="15000"/>
                </a:schemeClr>
              </a:solidFill>
              <a:latin typeface="마루 부리OTF 굵은" panose="020B0600000101010101" pitchFamily="34" charset="-127"/>
              <a:ea typeface="마루 부리OTF 굵은" panose="020B0600000101010101" pitchFamily="34" charset="-127"/>
            </a:endParaRPr>
          </a:p>
          <a:p>
            <a:pPr marL="457200" indent="-457200" fontAlgn="base">
              <a:spcBef>
                <a:spcPts val="800"/>
              </a:spcBef>
              <a:buFontTx/>
              <a:buChar char="-"/>
              <a:tabLst>
                <a:tab pos="442913" algn="l"/>
              </a:tabLst>
              <a:defRPr/>
            </a:pPr>
            <a:r>
              <a:rPr lang="ko-KR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내 영혼의 찌꺼기를 그날그날 주님과 멍에를 공유하며 씻어내지 않으면</a:t>
            </a:r>
            <a:r>
              <a:rPr lang="en-US" altLang="ko-KR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, </a:t>
            </a:r>
            <a:r>
              <a:rPr lang="ko-KR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그것들이 굳어져 이유 없이 분노하고 때로는 가치를 평가 절하하는 냉소주의에 빠지기 쉽습니다</a:t>
            </a:r>
            <a:r>
              <a:rPr lang="en-US" altLang="ko-KR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. </a:t>
            </a:r>
            <a:endParaRPr lang="ko-KR" altLang="en-US" sz="3200" b="1" dirty="0">
              <a:solidFill>
                <a:schemeClr val="tx1">
                  <a:lumMod val="85000"/>
                  <a:lumOff val="15000"/>
                </a:schemeClr>
              </a:solidFill>
              <a:latin typeface="마루 부리OTF 굵은" panose="020B0600000101010101" pitchFamily="34" charset="-127"/>
              <a:ea typeface="마루 부리OTF 굵은" panose="020B0600000101010101" pitchFamily="34" charset="-127"/>
            </a:endParaRPr>
          </a:p>
          <a:p>
            <a:pPr marL="457200" marR="0" indent="-457200" fontAlgn="base">
              <a:spcBef>
                <a:spcPts val="800"/>
              </a:spcBef>
              <a:spcAft>
                <a:spcPts val="0"/>
              </a:spcAft>
              <a:buFontTx/>
              <a:buChar char="-"/>
              <a:tabLst>
                <a:tab pos="442913" algn="l"/>
              </a:tabLst>
              <a:defRPr/>
            </a:pPr>
            <a:endParaRPr lang="en-US" altLang="ko-KR" sz="3200" b="1" dirty="0">
              <a:solidFill>
                <a:schemeClr val="tx1">
                  <a:lumMod val="85000"/>
                  <a:lumOff val="15000"/>
                </a:schemeClr>
              </a:solidFill>
              <a:latin typeface="마루 부리OTF 굵은" panose="020B0600000101010101" pitchFamily="34" charset="-127"/>
              <a:ea typeface="마루 부리OTF 굵은" panose="020B0600000101010101" pitchFamily="34" charset="-127"/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2D07F1CC-7CE2-9893-9390-88634F1B7B47}"/>
              </a:ext>
            </a:extLst>
          </p:cNvPr>
          <p:cNvSpPr/>
          <p:nvPr/>
        </p:nvSpPr>
        <p:spPr>
          <a:xfrm rot="5400000">
            <a:off x="-1317401" y="3375000"/>
            <a:ext cx="4901280" cy="10800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A7030FE-EE58-8E4C-A39F-F8D7A46DFFA0}"/>
              </a:ext>
            </a:extLst>
          </p:cNvPr>
          <p:cNvSpPr txBox="1"/>
          <p:nvPr/>
        </p:nvSpPr>
        <p:spPr>
          <a:xfrm>
            <a:off x="1733575" y="984727"/>
            <a:ext cx="9869846" cy="784830"/>
          </a:xfrm>
          <a:prstGeom prst="rect">
            <a:avLst/>
          </a:prstGeom>
          <a:noFill/>
        </p:spPr>
        <p:txBody>
          <a:bodyPr wrap="square" tIns="0" rtlCol="0">
            <a:spAutoFit/>
          </a:bodyPr>
          <a:lstStyle/>
          <a:p>
            <a:pPr fontAlgn="base">
              <a:spcBef>
                <a:spcPts val="800"/>
              </a:spcBef>
              <a:tabLst>
                <a:tab pos="442913" algn="l"/>
              </a:tabLst>
              <a:defRPr/>
            </a:pPr>
            <a:r>
              <a:rPr lang="en-US" altLang="ko-KR" sz="4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3. </a:t>
            </a:r>
            <a:r>
              <a:rPr lang="ko-KR" altLang="en-US" sz="4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매일</a:t>
            </a:r>
            <a:r>
              <a:rPr lang="en-US" altLang="ko-KR" sz="4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 </a:t>
            </a:r>
            <a:r>
              <a:rPr lang="ko-KR" altLang="en-US" sz="4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주님께 나아가 고백하십시오</a:t>
            </a:r>
          </a:p>
        </p:txBody>
      </p:sp>
    </p:spTree>
    <p:extLst>
      <p:ext uri="{BB962C8B-B14F-4D97-AF65-F5344CB8AC3E}">
        <p14:creationId xmlns:p14="http://schemas.microsoft.com/office/powerpoint/2010/main" val="158856276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102B83E-403C-FA3D-46C0-D87C2ADB5F85}"/>
              </a:ext>
            </a:extLst>
          </p:cNvPr>
          <p:cNvSpPr txBox="1"/>
          <p:nvPr/>
        </p:nvSpPr>
        <p:spPr>
          <a:xfrm>
            <a:off x="1107482" y="978362"/>
            <a:ext cx="2219041" cy="969496"/>
          </a:xfrm>
          <a:prstGeom prst="rect">
            <a:avLst/>
          </a:prstGeom>
          <a:noFill/>
        </p:spPr>
        <p:txBody>
          <a:bodyPr wrap="square" tIns="0" rtlCol="0">
            <a:spAutoFit/>
          </a:bodyPr>
          <a:lstStyle/>
          <a:p>
            <a:pPr fontAlgn="base">
              <a:spcBef>
                <a:spcPts val="800"/>
              </a:spcBef>
              <a:tabLst>
                <a:tab pos="442913" algn="l"/>
              </a:tabLst>
              <a:defRPr/>
            </a:pPr>
            <a:r>
              <a:rPr lang="en-US" altLang="ko-KR" sz="6000" b="1" dirty="0">
                <a:solidFill>
                  <a:schemeClr val="accent4"/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C. </a:t>
            </a:r>
            <a:endParaRPr lang="ko-KR" altLang="en-US" sz="6000" b="1" dirty="0">
              <a:solidFill>
                <a:schemeClr val="accent4"/>
              </a:solidFill>
              <a:latin typeface="마루 부리OTF 굵은" panose="020B0600000101010101" pitchFamily="34" charset="-127"/>
              <a:ea typeface="마루 부리OTF 굵은" panose="020B0600000101010101" pitchFamily="34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C40940C-82D0-9E29-CF3A-F172C57303EE}"/>
              </a:ext>
            </a:extLst>
          </p:cNvPr>
          <p:cNvSpPr txBox="1"/>
          <p:nvPr/>
        </p:nvSpPr>
        <p:spPr>
          <a:xfrm>
            <a:off x="1065416" y="2055102"/>
            <a:ext cx="9711441" cy="784830"/>
          </a:xfrm>
          <a:prstGeom prst="rect">
            <a:avLst/>
          </a:prstGeom>
          <a:noFill/>
        </p:spPr>
        <p:txBody>
          <a:bodyPr wrap="square" tIns="0" rtlCol="0">
            <a:spAutoFit/>
          </a:bodyPr>
          <a:lstStyle/>
          <a:p>
            <a:pPr fontAlgn="base">
              <a:spcBef>
                <a:spcPts val="800"/>
              </a:spcBef>
              <a:tabLst>
                <a:tab pos="442913" algn="l"/>
              </a:tabLst>
              <a:defRPr/>
            </a:pPr>
            <a:r>
              <a:rPr lang="ko-KR" altLang="en-US" sz="4800" b="1" dirty="0">
                <a:solidFill>
                  <a:schemeClr val="bg1"/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내 짐은 가벼움이라</a:t>
            </a:r>
            <a:endParaRPr lang="en-US" altLang="ko-KR" sz="4800" b="1" dirty="0">
              <a:solidFill>
                <a:schemeClr val="bg1"/>
              </a:solidFill>
              <a:latin typeface="마루 부리OTF 굵은" panose="020B0600000101010101" pitchFamily="34" charset="-127"/>
              <a:ea typeface="마루 부리OTF 굵은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8633304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4A4F1D5-CADA-0F5B-A827-2B963B00F75E}"/>
              </a:ext>
            </a:extLst>
          </p:cNvPr>
          <p:cNvSpPr txBox="1"/>
          <p:nvPr/>
        </p:nvSpPr>
        <p:spPr>
          <a:xfrm>
            <a:off x="1733575" y="2431222"/>
            <a:ext cx="9379185" cy="4190891"/>
          </a:xfrm>
          <a:prstGeom prst="rect">
            <a:avLst/>
          </a:prstGeom>
          <a:noFill/>
        </p:spPr>
        <p:txBody>
          <a:bodyPr wrap="square" tIns="0" rtlCol="0">
            <a:spAutoFit/>
          </a:bodyPr>
          <a:lstStyle/>
          <a:p>
            <a:pPr marL="457200" indent="-457200" fontAlgn="base">
              <a:spcBef>
                <a:spcPts val="800"/>
              </a:spcBef>
              <a:buFontTx/>
              <a:buChar char="-"/>
              <a:tabLst>
                <a:tab pos="442913" algn="l"/>
              </a:tabLst>
              <a:defRPr/>
            </a:pPr>
            <a:r>
              <a:rPr lang="en-US" altLang="ko-KR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“</a:t>
            </a:r>
            <a:r>
              <a:rPr lang="ko-KR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이는 내 멍에는 쉽고 내 짐은 가벼움이라 </a:t>
            </a:r>
            <a:r>
              <a:rPr lang="ko-KR" altLang="en-US" sz="32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하시니라</a:t>
            </a:r>
            <a:r>
              <a:rPr lang="en-US" altLang="ko-KR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” (11:30)</a:t>
            </a:r>
          </a:p>
          <a:p>
            <a:pPr marL="457200" indent="-457200" fontAlgn="base">
              <a:spcBef>
                <a:spcPts val="800"/>
              </a:spcBef>
              <a:buFontTx/>
              <a:buChar char="-"/>
              <a:tabLst>
                <a:tab pos="442913" algn="l"/>
              </a:tabLst>
              <a:defRPr/>
            </a:pPr>
            <a:r>
              <a:rPr lang="ko-KR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주님 안에서 그물을 씻고 정비한 인생은</a:t>
            </a:r>
            <a:r>
              <a:rPr lang="en-US" altLang="ko-KR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, </a:t>
            </a:r>
            <a:r>
              <a:rPr lang="ko-KR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그물의 신축성이 회복되어 장차 깊은 곳에서 몰려올 </a:t>
            </a:r>
            <a:r>
              <a:rPr lang="en-US" altLang="ko-KR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'</a:t>
            </a:r>
            <a:r>
              <a:rPr lang="ko-KR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그물이 찢어질 듯한 만선의 축복과 사명</a:t>
            </a:r>
            <a:r>
              <a:rPr lang="en-US" altLang="ko-KR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'</a:t>
            </a:r>
            <a:r>
              <a:rPr lang="ko-KR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을 넉넉히 감당할 수 있는 </a:t>
            </a:r>
            <a:r>
              <a:rPr lang="en-US" altLang="ko-KR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'</a:t>
            </a:r>
            <a:r>
              <a:rPr lang="ko-KR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영적 그릇</a:t>
            </a:r>
            <a:r>
              <a:rPr lang="en-US" altLang="ko-KR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(Capacity)'</a:t>
            </a:r>
            <a:r>
              <a:rPr lang="ko-KR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을 갖추게 됩니다</a:t>
            </a:r>
            <a:r>
              <a:rPr lang="en-US" altLang="ko-KR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.</a:t>
            </a:r>
            <a:endParaRPr lang="ko-KR" altLang="en-US" sz="3200" b="1" dirty="0">
              <a:solidFill>
                <a:schemeClr val="tx1">
                  <a:lumMod val="85000"/>
                  <a:lumOff val="15000"/>
                </a:schemeClr>
              </a:solidFill>
              <a:latin typeface="마루 부리OTF 굵은" panose="020B0600000101010101" pitchFamily="34" charset="-127"/>
              <a:ea typeface="마루 부리OTF 굵은" panose="020B0600000101010101" pitchFamily="34" charset="-127"/>
            </a:endParaRPr>
          </a:p>
          <a:p>
            <a:pPr marL="457200" indent="-457200" fontAlgn="base">
              <a:spcBef>
                <a:spcPts val="800"/>
              </a:spcBef>
              <a:buFontTx/>
              <a:buChar char="-"/>
              <a:tabLst>
                <a:tab pos="442913" algn="l"/>
              </a:tabLst>
              <a:defRPr/>
            </a:pPr>
            <a:endParaRPr lang="ko-KR" altLang="en-US" sz="3200" b="1" dirty="0">
              <a:solidFill>
                <a:schemeClr val="tx1">
                  <a:lumMod val="85000"/>
                  <a:lumOff val="15000"/>
                </a:schemeClr>
              </a:solidFill>
              <a:latin typeface="마루 부리OTF 굵은" panose="020B0600000101010101" pitchFamily="34" charset="-127"/>
              <a:ea typeface="마루 부리OTF 굵은" panose="020B0600000101010101" pitchFamily="34" charset="-127"/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2D07F1CC-7CE2-9893-9390-88634F1B7B47}"/>
              </a:ext>
            </a:extLst>
          </p:cNvPr>
          <p:cNvSpPr/>
          <p:nvPr/>
        </p:nvSpPr>
        <p:spPr>
          <a:xfrm rot="5400000">
            <a:off x="-1317401" y="3375000"/>
            <a:ext cx="4901280" cy="10800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A7030FE-EE58-8E4C-A39F-F8D7A46DFFA0}"/>
              </a:ext>
            </a:extLst>
          </p:cNvPr>
          <p:cNvSpPr txBox="1"/>
          <p:nvPr/>
        </p:nvSpPr>
        <p:spPr>
          <a:xfrm>
            <a:off x="1733575" y="984727"/>
            <a:ext cx="9379185" cy="784830"/>
          </a:xfrm>
          <a:prstGeom prst="rect">
            <a:avLst/>
          </a:prstGeom>
          <a:noFill/>
        </p:spPr>
        <p:txBody>
          <a:bodyPr wrap="square" tIns="0" rtlCol="0">
            <a:spAutoFit/>
          </a:bodyPr>
          <a:lstStyle/>
          <a:p>
            <a:pPr fontAlgn="base">
              <a:spcBef>
                <a:spcPts val="800"/>
              </a:spcBef>
              <a:tabLst>
                <a:tab pos="442913" algn="l"/>
              </a:tabLst>
              <a:defRPr/>
            </a:pPr>
            <a:r>
              <a:rPr lang="en-US" altLang="ko-KR" sz="4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1. </a:t>
            </a:r>
            <a:r>
              <a:rPr lang="ko-KR" altLang="en-US" sz="4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기적의 무게를 견딜 수 있도록</a:t>
            </a:r>
          </a:p>
        </p:txBody>
      </p:sp>
    </p:spTree>
    <p:extLst>
      <p:ext uri="{BB962C8B-B14F-4D97-AF65-F5344CB8AC3E}">
        <p14:creationId xmlns:p14="http://schemas.microsoft.com/office/powerpoint/2010/main" val="40536010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991D0238-5262-4E5A-AD5C-75E07F31508A}"/>
              </a:ext>
            </a:extLst>
          </p:cNvPr>
          <p:cNvSpPr txBox="1"/>
          <p:nvPr/>
        </p:nvSpPr>
        <p:spPr>
          <a:xfrm>
            <a:off x="970386" y="556390"/>
            <a:ext cx="15263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ko-KR" altLang="en-US" sz="3600" kern="0" dirty="0">
                <a:solidFill>
                  <a:schemeClr val="bg1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여는 말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4A4F1D5-CADA-0F5B-A827-2B963B00F75E}"/>
              </a:ext>
            </a:extLst>
          </p:cNvPr>
          <p:cNvSpPr txBox="1"/>
          <p:nvPr/>
        </p:nvSpPr>
        <p:spPr>
          <a:xfrm>
            <a:off x="1733575" y="2431222"/>
            <a:ext cx="9379185" cy="3206006"/>
          </a:xfrm>
          <a:prstGeom prst="rect">
            <a:avLst/>
          </a:prstGeom>
          <a:noFill/>
        </p:spPr>
        <p:txBody>
          <a:bodyPr wrap="square" tIns="0" rtlCol="0">
            <a:spAutoFit/>
          </a:bodyPr>
          <a:lstStyle/>
          <a:p>
            <a:pPr marL="457200" marR="0" indent="-457200" fontAlgn="base">
              <a:spcBef>
                <a:spcPts val="800"/>
              </a:spcBef>
              <a:spcAft>
                <a:spcPts val="0"/>
              </a:spcAft>
              <a:buFontTx/>
              <a:buChar char="-"/>
              <a:tabLst>
                <a:tab pos="442913" algn="l"/>
              </a:tabLst>
              <a:defRPr/>
            </a:pPr>
            <a:r>
              <a:rPr lang="ko-KR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기초 체력을 다지고 몸에 맞는 장비를 세팅하는 그 정적인 시간이 있어야</a:t>
            </a:r>
            <a:r>
              <a:rPr lang="en-US" altLang="ko-KR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, </a:t>
            </a:r>
            <a:r>
              <a:rPr lang="ko-KR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실제 경기에서 한계를 돌파하는 폭발적인 퍼포먼스를 낼 수 있습니다</a:t>
            </a:r>
            <a:r>
              <a:rPr lang="en-US" altLang="ko-KR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.</a:t>
            </a:r>
            <a:endParaRPr lang="ko-KR" altLang="en-US" sz="3200" b="1" dirty="0">
              <a:solidFill>
                <a:schemeClr val="tx1">
                  <a:lumMod val="85000"/>
                  <a:lumOff val="15000"/>
                </a:schemeClr>
              </a:solidFill>
              <a:latin typeface="마루 부리OTF 굵은" panose="020B0600000101010101" pitchFamily="34" charset="-127"/>
              <a:ea typeface="마루 부리OTF 굵은" panose="020B0600000101010101" pitchFamily="34" charset="-127"/>
            </a:endParaRPr>
          </a:p>
          <a:p>
            <a:pPr marL="457200" indent="-457200" fontAlgn="base">
              <a:spcBef>
                <a:spcPts val="800"/>
              </a:spcBef>
              <a:buFontTx/>
              <a:buChar char="-"/>
              <a:tabLst>
                <a:tab pos="442913" algn="l"/>
              </a:tabLst>
              <a:defRPr/>
            </a:pPr>
            <a:r>
              <a:rPr lang="ko-KR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많은 청년이 무대 위에서 화려하게 성과를 내는 순간</a:t>
            </a:r>
            <a:r>
              <a:rPr lang="en-US" altLang="ko-KR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(</a:t>
            </a:r>
            <a:r>
              <a:rPr lang="ko-KR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성공</a:t>
            </a:r>
            <a:r>
              <a:rPr lang="en-US" altLang="ko-KR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)</a:t>
            </a:r>
            <a:r>
              <a:rPr lang="ko-KR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만을 갈망합니다</a:t>
            </a:r>
            <a:r>
              <a:rPr lang="en-US" altLang="ko-KR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.</a:t>
            </a:r>
            <a:endParaRPr lang="ko-KR" altLang="en-US" sz="3200" b="1" dirty="0">
              <a:solidFill>
                <a:schemeClr val="tx1">
                  <a:lumMod val="85000"/>
                  <a:lumOff val="15000"/>
                </a:schemeClr>
              </a:solidFill>
              <a:latin typeface="마루 부리OTF 굵은" panose="020B0600000101010101" pitchFamily="34" charset="-127"/>
              <a:ea typeface="마루 부리OTF 굵은" panose="020B0600000101010101" pitchFamily="34" charset="-127"/>
            </a:endParaRPr>
          </a:p>
          <a:p>
            <a:pPr marL="457200" marR="0" indent="-457200" fontAlgn="base">
              <a:spcBef>
                <a:spcPts val="800"/>
              </a:spcBef>
              <a:spcAft>
                <a:spcPts val="0"/>
              </a:spcAft>
              <a:buFontTx/>
              <a:buChar char="-"/>
              <a:tabLst>
                <a:tab pos="442913" algn="l"/>
              </a:tabLst>
              <a:defRPr/>
            </a:pPr>
            <a:endParaRPr lang="en-US" altLang="ko-KR" sz="3200" b="1" dirty="0">
              <a:solidFill>
                <a:schemeClr val="tx1">
                  <a:lumMod val="85000"/>
                  <a:lumOff val="15000"/>
                </a:schemeClr>
              </a:solidFill>
              <a:latin typeface="마루 부리OTF 굵은" panose="020B0600000101010101" pitchFamily="34" charset="-127"/>
              <a:ea typeface="마루 부리OTF 굵은" panose="020B0600000101010101" pitchFamily="34" charset="-127"/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2D07F1CC-7CE2-9893-9390-88634F1B7B47}"/>
              </a:ext>
            </a:extLst>
          </p:cNvPr>
          <p:cNvSpPr/>
          <p:nvPr/>
        </p:nvSpPr>
        <p:spPr>
          <a:xfrm rot="5400000">
            <a:off x="-1317401" y="3375000"/>
            <a:ext cx="4901280" cy="10800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A7030FE-EE58-8E4C-A39F-F8D7A46DFFA0}"/>
              </a:ext>
            </a:extLst>
          </p:cNvPr>
          <p:cNvSpPr txBox="1"/>
          <p:nvPr/>
        </p:nvSpPr>
        <p:spPr>
          <a:xfrm>
            <a:off x="1733575" y="984727"/>
            <a:ext cx="9379185" cy="784830"/>
          </a:xfrm>
          <a:prstGeom prst="rect">
            <a:avLst/>
          </a:prstGeom>
          <a:noFill/>
        </p:spPr>
        <p:txBody>
          <a:bodyPr wrap="square" tIns="0" rtlCol="0">
            <a:spAutoFit/>
          </a:bodyPr>
          <a:lstStyle/>
          <a:p>
            <a:pPr fontAlgn="base">
              <a:spcBef>
                <a:spcPts val="800"/>
              </a:spcBef>
              <a:tabLst>
                <a:tab pos="442913" algn="l"/>
              </a:tabLst>
              <a:defRPr/>
            </a:pPr>
            <a:r>
              <a:rPr lang="en-US" altLang="ko-KR" sz="4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2. </a:t>
            </a:r>
            <a:r>
              <a:rPr lang="ko-KR" altLang="en-US" sz="4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재활 및 웨이트 트레이닝</a:t>
            </a:r>
          </a:p>
        </p:txBody>
      </p:sp>
    </p:spTree>
    <p:extLst>
      <p:ext uri="{BB962C8B-B14F-4D97-AF65-F5344CB8AC3E}">
        <p14:creationId xmlns:p14="http://schemas.microsoft.com/office/powerpoint/2010/main" val="379761353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4A4F1D5-CADA-0F5B-A827-2B963B00F75E}"/>
              </a:ext>
            </a:extLst>
          </p:cNvPr>
          <p:cNvSpPr txBox="1"/>
          <p:nvPr/>
        </p:nvSpPr>
        <p:spPr>
          <a:xfrm>
            <a:off x="1733575" y="2431222"/>
            <a:ext cx="9379185" cy="4190891"/>
          </a:xfrm>
          <a:prstGeom prst="rect">
            <a:avLst/>
          </a:prstGeom>
          <a:noFill/>
        </p:spPr>
        <p:txBody>
          <a:bodyPr wrap="square" tIns="0" rtlCol="0">
            <a:spAutoFit/>
          </a:bodyPr>
          <a:lstStyle/>
          <a:p>
            <a:pPr marL="457200" marR="0" indent="-457200" fontAlgn="base">
              <a:spcBef>
                <a:spcPts val="800"/>
              </a:spcBef>
              <a:spcAft>
                <a:spcPts val="0"/>
              </a:spcAft>
              <a:buFontTx/>
              <a:buChar char="-"/>
              <a:tabLst>
                <a:tab pos="442913" algn="l"/>
              </a:tabLst>
              <a:defRPr/>
            </a:pPr>
            <a:r>
              <a:rPr lang="ko-KR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하나님이 허락하신 </a:t>
            </a:r>
            <a:r>
              <a:rPr lang="en-US" altLang="ko-KR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'</a:t>
            </a:r>
            <a:r>
              <a:rPr lang="ko-KR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고요한 정비의 시간</a:t>
            </a:r>
            <a:r>
              <a:rPr lang="en-US" altLang="ko-KR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'</a:t>
            </a:r>
            <a:r>
              <a:rPr lang="ko-KR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을 성실하게 통과하며</a:t>
            </a:r>
            <a:r>
              <a:rPr lang="en-US" altLang="ko-KR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, </a:t>
            </a:r>
            <a:r>
              <a:rPr lang="ko-KR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주님이 주신 인생의 무게</a:t>
            </a:r>
            <a:r>
              <a:rPr lang="en-US" altLang="ko-KR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(</a:t>
            </a:r>
            <a:r>
              <a:rPr lang="ko-KR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사명</a:t>
            </a:r>
            <a:r>
              <a:rPr lang="en-US" altLang="ko-KR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)</a:t>
            </a:r>
            <a:r>
              <a:rPr lang="ko-KR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를 내 몸에 맞추는 법을 배우십시오</a:t>
            </a:r>
            <a:r>
              <a:rPr lang="en-US" altLang="ko-KR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.</a:t>
            </a:r>
            <a:endParaRPr lang="ko-KR" altLang="en-US" sz="3200" b="1" dirty="0">
              <a:solidFill>
                <a:schemeClr val="tx1">
                  <a:lumMod val="85000"/>
                  <a:lumOff val="15000"/>
                </a:schemeClr>
              </a:solidFill>
              <a:latin typeface="마루 부리OTF 굵은" panose="020B0600000101010101" pitchFamily="34" charset="-127"/>
              <a:ea typeface="마루 부리OTF 굵은" panose="020B0600000101010101" pitchFamily="34" charset="-127"/>
            </a:endParaRPr>
          </a:p>
          <a:p>
            <a:pPr marL="457200" indent="-457200" fontAlgn="base">
              <a:spcBef>
                <a:spcPts val="800"/>
              </a:spcBef>
              <a:buFontTx/>
              <a:buChar char="-"/>
              <a:tabLst>
                <a:tab pos="442913" algn="l"/>
              </a:tabLst>
              <a:defRPr/>
            </a:pPr>
            <a:r>
              <a:rPr lang="ko-KR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이 멈춤의 시기에 </a:t>
            </a:r>
            <a:r>
              <a:rPr lang="ko-KR" altLang="en-US" sz="32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조급해하며</a:t>
            </a:r>
            <a:r>
              <a:rPr lang="ko-KR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 세상의 얕은 물가로 다시 뛰어나가지 말고</a:t>
            </a:r>
            <a:r>
              <a:rPr lang="en-US" altLang="ko-KR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, </a:t>
            </a:r>
            <a:r>
              <a:rPr lang="ko-KR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묵묵히 </a:t>
            </a:r>
            <a:r>
              <a:rPr lang="ko-KR" altLang="en-US" sz="32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큐티의</a:t>
            </a:r>
            <a:r>
              <a:rPr lang="ko-KR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 자리를 사수하고</a:t>
            </a:r>
            <a:r>
              <a:rPr lang="en-US" altLang="ko-KR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, </a:t>
            </a:r>
            <a:r>
              <a:rPr lang="ko-KR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예배의 예배 됨을 회복하며</a:t>
            </a:r>
            <a:r>
              <a:rPr lang="en-US" altLang="ko-KR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, </a:t>
            </a:r>
            <a:r>
              <a:rPr lang="ko-KR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주님과 함께 걷는 근육을 기르십시오</a:t>
            </a:r>
            <a:r>
              <a:rPr lang="en-US" altLang="ko-KR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.</a:t>
            </a:r>
            <a:endParaRPr lang="ko-KR" altLang="en-US" sz="3200" b="1" dirty="0">
              <a:solidFill>
                <a:schemeClr val="tx1">
                  <a:lumMod val="85000"/>
                  <a:lumOff val="15000"/>
                </a:schemeClr>
              </a:solidFill>
              <a:latin typeface="마루 부리OTF 굵은" panose="020B0600000101010101" pitchFamily="34" charset="-127"/>
              <a:ea typeface="마루 부리OTF 굵은" panose="020B0600000101010101" pitchFamily="34" charset="-127"/>
            </a:endParaRPr>
          </a:p>
          <a:p>
            <a:pPr marL="457200" marR="0" indent="-457200" fontAlgn="base">
              <a:spcBef>
                <a:spcPts val="800"/>
              </a:spcBef>
              <a:spcAft>
                <a:spcPts val="0"/>
              </a:spcAft>
              <a:buFontTx/>
              <a:buChar char="-"/>
              <a:tabLst>
                <a:tab pos="442913" algn="l"/>
              </a:tabLst>
              <a:defRPr/>
            </a:pPr>
            <a:endParaRPr lang="en-US" altLang="ko-KR" sz="3200" b="1" dirty="0">
              <a:solidFill>
                <a:schemeClr val="tx1">
                  <a:lumMod val="85000"/>
                  <a:lumOff val="15000"/>
                </a:schemeClr>
              </a:solidFill>
              <a:latin typeface="마루 부리OTF 굵은" panose="020B0600000101010101" pitchFamily="34" charset="-127"/>
              <a:ea typeface="마루 부리OTF 굵은" panose="020B0600000101010101" pitchFamily="34" charset="-127"/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2D07F1CC-7CE2-9893-9390-88634F1B7B47}"/>
              </a:ext>
            </a:extLst>
          </p:cNvPr>
          <p:cNvSpPr/>
          <p:nvPr/>
        </p:nvSpPr>
        <p:spPr>
          <a:xfrm rot="5400000">
            <a:off x="-1317401" y="3375000"/>
            <a:ext cx="4901280" cy="10800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A7030FE-EE58-8E4C-A39F-F8D7A46DFFA0}"/>
              </a:ext>
            </a:extLst>
          </p:cNvPr>
          <p:cNvSpPr txBox="1"/>
          <p:nvPr/>
        </p:nvSpPr>
        <p:spPr>
          <a:xfrm>
            <a:off x="1733575" y="984727"/>
            <a:ext cx="9869846" cy="784830"/>
          </a:xfrm>
          <a:prstGeom prst="rect">
            <a:avLst/>
          </a:prstGeom>
          <a:noFill/>
        </p:spPr>
        <p:txBody>
          <a:bodyPr wrap="square" tIns="0" rtlCol="0">
            <a:spAutoFit/>
          </a:bodyPr>
          <a:lstStyle/>
          <a:p>
            <a:pPr fontAlgn="base">
              <a:spcBef>
                <a:spcPts val="800"/>
              </a:spcBef>
              <a:tabLst>
                <a:tab pos="442913" algn="l"/>
              </a:tabLst>
              <a:defRPr/>
            </a:pPr>
            <a:r>
              <a:rPr lang="en-US" altLang="ko-KR" sz="4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3. </a:t>
            </a:r>
            <a:r>
              <a:rPr lang="ko-KR" altLang="en-US" sz="4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거룩한 성품의 근육을 기르십시오</a:t>
            </a:r>
          </a:p>
        </p:txBody>
      </p:sp>
    </p:spTree>
    <p:extLst>
      <p:ext uri="{BB962C8B-B14F-4D97-AF65-F5344CB8AC3E}">
        <p14:creationId xmlns:p14="http://schemas.microsoft.com/office/powerpoint/2010/main" val="204576007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4A4F1D5-CADA-0F5B-A827-2B963B00F75E}"/>
              </a:ext>
            </a:extLst>
          </p:cNvPr>
          <p:cNvSpPr txBox="1"/>
          <p:nvPr/>
        </p:nvSpPr>
        <p:spPr>
          <a:xfrm>
            <a:off x="1733576" y="2541578"/>
            <a:ext cx="7198761" cy="1133644"/>
          </a:xfrm>
          <a:prstGeom prst="rect">
            <a:avLst/>
          </a:prstGeom>
          <a:noFill/>
        </p:spPr>
        <p:txBody>
          <a:bodyPr wrap="square" tIns="0" rtlCol="0">
            <a:spAutoFit/>
          </a:bodyPr>
          <a:lstStyle/>
          <a:p>
            <a:pPr marL="457200" indent="-457200" fontAlgn="base">
              <a:spcBef>
                <a:spcPts val="800"/>
              </a:spcBef>
              <a:buFont typeface="+mj-lt"/>
              <a:buAutoNum type="arabicPeriod"/>
              <a:tabLst>
                <a:tab pos="442913" algn="l"/>
              </a:tabLst>
              <a:defRPr/>
            </a:pPr>
            <a:r>
              <a:rPr lang="ko-KR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멈춤의 시간</a:t>
            </a:r>
            <a:endParaRPr lang="en-US" altLang="ko-KR" sz="3200" b="1" dirty="0">
              <a:solidFill>
                <a:schemeClr val="tx1">
                  <a:lumMod val="85000"/>
                  <a:lumOff val="15000"/>
                </a:schemeClr>
              </a:solidFill>
              <a:latin typeface="마루 부리OTF 굵은" panose="020B0600000101010101" pitchFamily="34" charset="-127"/>
              <a:ea typeface="마루 부리OTF 굵은" panose="020B0600000101010101" pitchFamily="34" charset="-127"/>
            </a:endParaRPr>
          </a:p>
          <a:p>
            <a:pPr marL="457200" indent="-457200" fontAlgn="base">
              <a:spcBef>
                <a:spcPts val="800"/>
              </a:spcBef>
              <a:buFont typeface="+mj-lt"/>
              <a:buAutoNum type="arabicPeriod"/>
              <a:tabLst>
                <a:tab pos="442913" algn="l"/>
              </a:tabLst>
              <a:defRPr/>
            </a:pPr>
            <a:r>
              <a:rPr lang="ko-KR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영적 딥 워커</a:t>
            </a:r>
            <a:r>
              <a:rPr lang="en-US" altLang="ko-KR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(Deep worker)</a:t>
            </a:r>
            <a:endParaRPr lang="ko-KR" altLang="en-US" sz="3200" b="1" dirty="0">
              <a:solidFill>
                <a:schemeClr val="tx1">
                  <a:lumMod val="85000"/>
                  <a:lumOff val="15000"/>
                </a:schemeClr>
              </a:solidFill>
              <a:latin typeface="마루 부리OTF 굵은" panose="020B0600000101010101" pitchFamily="34" charset="-127"/>
              <a:ea typeface="마루 부리OTF 굵은" panose="020B0600000101010101" pitchFamily="34" charset="-127"/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2D07F1CC-7CE2-9893-9390-88634F1B7B47}"/>
              </a:ext>
            </a:extLst>
          </p:cNvPr>
          <p:cNvSpPr/>
          <p:nvPr/>
        </p:nvSpPr>
        <p:spPr>
          <a:xfrm rot="5400000">
            <a:off x="-1317401" y="3375000"/>
            <a:ext cx="4901280" cy="10800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A7030FE-EE58-8E4C-A39F-F8D7A46DFFA0}"/>
              </a:ext>
            </a:extLst>
          </p:cNvPr>
          <p:cNvSpPr txBox="1"/>
          <p:nvPr/>
        </p:nvSpPr>
        <p:spPr>
          <a:xfrm>
            <a:off x="1733575" y="984727"/>
            <a:ext cx="7198761" cy="969496"/>
          </a:xfrm>
          <a:prstGeom prst="rect">
            <a:avLst/>
          </a:prstGeom>
          <a:noFill/>
        </p:spPr>
        <p:txBody>
          <a:bodyPr wrap="square" tIns="0" rtlCol="0">
            <a:spAutoFit/>
          </a:bodyPr>
          <a:lstStyle/>
          <a:p>
            <a:pPr fontAlgn="base">
              <a:spcBef>
                <a:spcPts val="800"/>
              </a:spcBef>
              <a:tabLst>
                <a:tab pos="442913" algn="l"/>
              </a:tabLst>
              <a:defRPr/>
            </a:pPr>
            <a:r>
              <a:rPr lang="ko-KR" altLang="en-US" sz="6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마루 부리OTF 굵은" panose="020B0600000101010101" pitchFamily="34" charset="-127"/>
                <a:ea typeface="마루 부리OTF 굵은" panose="020B0600000101010101" pitchFamily="34" charset="-127"/>
              </a:rPr>
              <a:t>결론</a:t>
            </a:r>
          </a:p>
        </p:txBody>
      </p:sp>
    </p:spTree>
    <p:extLst>
      <p:ext uri="{BB962C8B-B14F-4D97-AF65-F5344CB8AC3E}">
        <p14:creationId xmlns:p14="http://schemas.microsoft.com/office/powerpoint/2010/main" val="63862654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FB363963-D76A-4BE1-9DBC-D1B0963FA7F8}"/>
              </a:ext>
            </a:extLst>
          </p:cNvPr>
          <p:cNvSpPr/>
          <p:nvPr/>
        </p:nvSpPr>
        <p:spPr>
          <a:xfrm>
            <a:off x="1703388" y="1052513"/>
            <a:ext cx="334134" cy="945252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1D0238-5262-4E5A-AD5C-75E07F31508A}"/>
              </a:ext>
            </a:extLst>
          </p:cNvPr>
          <p:cNvSpPr txBox="1"/>
          <p:nvPr/>
        </p:nvSpPr>
        <p:spPr>
          <a:xfrm>
            <a:off x="2037522" y="1052513"/>
            <a:ext cx="17171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600" spc="-150" dirty="0" err="1">
                <a:solidFill>
                  <a:schemeClr val="bg1">
                    <a:lumMod val="9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파송찬양</a:t>
            </a:r>
            <a:endParaRPr lang="ko-KR" altLang="en-US" sz="3600" spc="-150" dirty="0">
              <a:solidFill>
                <a:schemeClr val="bg1">
                  <a:lumMod val="95000"/>
                </a:schemeClr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69E86D6-6CD7-46AC-8849-7C403EB1B925}"/>
              </a:ext>
            </a:extLst>
          </p:cNvPr>
          <p:cNvSpPr txBox="1"/>
          <p:nvPr/>
        </p:nvSpPr>
        <p:spPr>
          <a:xfrm>
            <a:off x="2037522" y="1629271"/>
            <a:ext cx="23487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pc="300" dirty="0">
                <a:solidFill>
                  <a:schemeClr val="bg1">
                    <a:lumMod val="85000"/>
                  </a:schemeClr>
                </a:solidFill>
              </a:rPr>
              <a:t>Sacrifice Praise</a:t>
            </a:r>
            <a:endParaRPr lang="ko-KR" altLang="en-US" spc="3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8F609BC-A60D-4430-B3FF-C05C78027C6B}"/>
              </a:ext>
            </a:extLst>
          </p:cNvPr>
          <p:cNvSpPr txBox="1"/>
          <p:nvPr/>
        </p:nvSpPr>
        <p:spPr>
          <a:xfrm>
            <a:off x="3336427" y="2967335"/>
            <a:ext cx="551946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5400" dirty="0">
                <a:solidFill>
                  <a:schemeClr val="bg1">
                    <a:lumMod val="95000"/>
                  </a:schemeClr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나 무엇과도 주님을</a:t>
            </a:r>
          </a:p>
        </p:txBody>
      </p:sp>
      <p:pic>
        <p:nvPicPr>
          <p:cNvPr id="10" name="Picture 4" descr="Choir, Gospel, People, Group, Standing">
            <a:extLst>
              <a:ext uri="{FF2B5EF4-FFF2-40B4-BE49-F238E27FC236}">
                <a16:creationId xmlns:a16="http://schemas.microsoft.com/office/drawing/2014/main" id="{321DDB5D-D8CA-47A7-AA24-870F4770CC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rgbClr val="70AD47">
                <a:shade val="45000"/>
                <a:satMod val="135000"/>
              </a:srgb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000" b="96471" l="8735" r="92470">
                        <a14:foregroundMark x1="28916" y1="32647" x2="35542" y2="8235"/>
                        <a14:foregroundMark x1="45181" y1="25000" x2="46687" y2="14412"/>
                        <a14:foregroundMark x1="46687" y1="14412" x2="51205" y2="7647"/>
                        <a14:foregroundMark x1="64759" y1="19412" x2="70783" y2="22059"/>
                        <a14:foregroundMark x1="74096" y1="17941" x2="80422" y2="36471"/>
                        <a14:foregroundMark x1="76807" y1="15588" x2="85542" y2="9706"/>
                        <a14:foregroundMark x1="85542" y1="9706" x2="85542" y2="8235"/>
                        <a14:foregroundMark x1="71386" y1="9412" x2="70783" y2="13529"/>
                        <a14:foregroundMark x1="81325" y1="27353" x2="81325" y2="24706"/>
                        <a14:foregroundMark x1="57229" y1="5000" x2="59639" y2="7941"/>
                        <a14:foregroundMark x1="55723" y1="12353" x2="54819" y2="16176"/>
                        <a14:foregroundMark x1="26506" y1="21471" x2="26807" y2="25588"/>
                        <a14:foregroundMark x1="21084" y1="41471" x2="22590" y2="46471"/>
                        <a14:foregroundMark x1="35542" y1="41765" x2="38253" y2="46176"/>
                        <a14:foregroundMark x1="58735" y1="46471" x2="58434" y2="40882"/>
                        <a14:foregroundMark x1="76807" y1="48529" x2="76205" y2="43235"/>
                        <a14:foregroundMark x1="88253" y1="40882" x2="92470" y2="37353"/>
                        <a14:foregroundMark x1="9036" y1="36176" x2="11446" y2="39118"/>
                        <a14:foregroundMark x1="25904" y1="92353" x2="26506" y2="95882"/>
                        <a14:foregroundMark x1="34940" y1="96471" x2="37952" y2="96471"/>
                        <a14:foregroundMark x1="16566" y1="96176" x2="17771" y2="961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0044" y="4691879"/>
            <a:ext cx="1087407" cy="111360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7153250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>
          <a:extLst>
            <a:ext uri="{FF2B5EF4-FFF2-40B4-BE49-F238E27FC236}">
              <a16:creationId xmlns:a16="http://schemas.microsoft.com/office/drawing/2014/main" id="{834AC48F-FB2A-98CB-C3B5-3254CBDF57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8">
            <a:extLst>
              <a:ext uri="{FF2B5EF4-FFF2-40B4-BE49-F238E27FC236}">
                <a16:creationId xmlns:a16="http://schemas.microsoft.com/office/drawing/2014/main" id="{64195B8B-5BCD-4EAD-4D13-F2E6B1FF743B}"/>
              </a:ext>
            </a:extLst>
          </p:cNvPr>
          <p:cNvSpPr/>
          <p:nvPr/>
        </p:nvSpPr>
        <p:spPr>
          <a:xfrm>
            <a:off x="0" y="-5570"/>
            <a:ext cx="395536" cy="360040"/>
          </a:xfrm>
          <a:prstGeom prst="rect">
            <a:avLst/>
          </a:prstGeom>
          <a:solidFill>
            <a:schemeClr val="accent4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29" name="Google Shape;129;p8">
            <a:extLst>
              <a:ext uri="{FF2B5EF4-FFF2-40B4-BE49-F238E27FC236}">
                <a16:creationId xmlns:a16="http://schemas.microsoft.com/office/drawing/2014/main" id="{21C54A85-7F8D-9607-941C-4C604901CB6A}"/>
              </a:ext>
            </a:extLst>
          </p:cNvPr>
          <p:cNvSpPr txBox="1"/>
          <p:nvPr/>
        </p:nvSpPr>
        <p:spPr>
          <a:xfrm>
            <a:off x="594827" y="-31960"/>
            <a:ext cx="6097554" cy="6192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sz="3200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나 무엇과도 주님을</a:t>
            </a:r>
            <a:endParaRPr sz="3200" b="1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Google Shape;135;p10">
            <a:extLst>
              <a:ext uri="{FF2B5EF4-FFF2-40B4-BE49-F238E27FC236}">
                <a16:creationId xmlns:a16="http://schemas.microsoft.com/office/drawing/2014/main" id="{162B1C8C-5677-2AD5-A028-299372678207}"/>
              </a:ext>
            </a:extLst>
          </p:cNvPr>
          <p:cNvSpPr txBox="1"/>
          <p:nvPr/>
        </p:nvSpPr>
        <p:spPr>
          <a:xfrm>
            <a:off x="982100" y="1536194"/>
            <a:ext cx="9394352" cy="37856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4000" b="1" dirty="0">
                <a:solidFill>
                  <a:schemeClr val="lt1"/>
                </a:solidFill>
                <a:latin typeface="산돌명조B" panose="02030504000101010101" pitchFamily="18" charset="-127"/>
                <a:ea typeface="산돌명조B" panose="02030504000101010101" pitchFamily="18" charset="-127"/>
                <a:cs typeface="Arial"/>
                <a:sym typeface="Arial"/>
              </a:rPr>
              <a:t>나 무엇과도 주님을 바꾸지 않으니</a:t>
            </a:r>
            <a:endParaRPr lang="en-US" altLang="ko-KR" sz="4000" b="1" dirty="0">
              <a:solidFill>
                <a:schemeClr val="lt1"/>
              </a:solidFill>
              <a:latin typeface="산돌명조B" panose="02030504000101010101" pitchFamily="18" charset="-127"/>
              <a:ea typeface="산돌명조B" panose="02030504000101010101" pitchFamily="18" charset="-127"/>
              <a:cs typeface="Arial"/>
              <a:sym typeface="Arial"/>
            </a:endParaRPr>
          </a:p>
          <a:p>
            <a:pPr>
              <a:lnSpc>
                <a:spcPct val="150000"/>
              </a:lnSpc>
            </a:pPr>
            <a:r>
              <a:rPr lang="ko-KR" altLang="en-US" sz="4000" b="1" dirty="0">
                <a:solidFill>
                  <a:schemeClr val="lt1"/>
                </a:solidFill>
                <a:latin typeface="산돌명조B" panose="02030504000101010101" pitchFamily="18" charset="-127"/>
                <a:ea typeface="산돌명조B" panose="02030504000101010101" pitchFamily="18" charset="-127"/>
                <a:cs typeface="Arial"/>
                <a:sym typeface="Arial"/>
              </a:rPr>
              <a:t>다른 어떤 은혜 구하지 않으리</a:t>
            </a:r>
            <a:endParaRPr lang="en-US" altLang="ko-KR" sz="4000" b="1" dirty="0">
              <a:solidFill>
                <a:schemeClr val="lt1"/>
              </a:solidFill>
              <a:latin typeface="산돌명조B" panose="02030504000101010101" pitchFamily="18" charset="-127"/>
              <a:ea typeface="산돌명조B" panose="02030504000101010101" pitchFamily="18" charset="-127"/>
              <a:cs typeface="Arial"/>
              <a:sym typeface="Arial"/>
            </a:endParaRPr>
          </a:p>
          <a:p>
            <a:pPr>
              <a:lnSpc>
                <a:spcPct val="150000"/>
              </a:lnSpc>
            </a:pPr>
            <a:r>
              <a:rPr lang="ko-KR" altLang="en-US" sz="4000" b="1" dirty="0">
                <a:solidFill>
                  <a:schemeClr val="lt1"/>
                </a:solidFill>
                <a:latin typeface="산돌명조B" panose="02030504000101010101" pitchFamily="18" charset="-127"/>
                <a:ea typeface="산돌명조B" panose="02030504000101010101" pitchFamily="18" charset="-127"/>
                <a:cs typeface="Arial"/>
                <a:sym typeface="Arial"/>
              </a:rPr>
              <a:t>오직 주님만이 내 삶에 도움이시니</a:t>
            </a:r>
            <a:endParaRPr lang="en-US" altLang="ko-KR" sz="4000" b="1" dirty="0">
              <a:solidFill>
                <a:schemeClr val="lt1"/>
              </a:solidFill>
              <a:latin typeface="산돌명조B" panose="02030504000101010101" pitchFamily="18" charset="-127"/>
              <a:ea typeface="산돌명조B" panose="02030504000101010101" pitchFamily="18" charset="-127"/>
              <a:cs typeface="Arial"/>
              <a:sym typeface="Arial"/>
            </a:endParaRPr>
          </a:p>
          <a:p>
            <a:pPr>
              <a:lnSpc>
                <a:spcPct val="150000"/>
              </a:lnSpc>
            </a:pPr>
            <a:r>
              <a:rPr lang="ko-KR" altLang="en-US" sz="4000" b="1" dirty="0">
                <a:solidFill>
                  <a:schemeClr val="lt1"/>
                </a:solidFill>
                <a:latin typeface="산돌명조B" panose="02030504000101010101" pitchFamily="18" charset="-127"/>
                <a:ea typeface="산돌명조B" panose="02030504000101010101" pitchFamily="18" charset="-127"/>
                <a:cs typeface="Arial"/>
                <a:sym typeface="Arial"/>
              </a:rPr>
              <a:t>주의 얼굴 보기 원합니다</a:t>
            </a:r>
            <a:endParaRPr lang="en-GB" altLang="ko-KR" sz="4000" b="1" dirty="0">
              <a:solidFill>
                <a:schemeClr val="lt1"/>
              </a:solidFill>
              <a:latin typeface="산돌명조B" panose="02030504000101010101" pitchFamily="18" charset="-127"/>
              <a:ea typeface="산돌명조B" panose="02030504000101010101" pitchFamily="18" charset="-127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0648143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>
          <a:extLst>
            <a:ext uri="{FF2B5EF4-FFF2-40B4-BE49-F238E27FC236}">
              <a16:creationId xmlns:a16="http://schemas.microsoft.com/office/drawing/2014/main" id="{EDFA5CE4-5C41-72BB-6C12-E0A09994C1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0">
            <a:extLst>
              <a:ext uri="{FF2B5EF4-FFF2-40B4-BE49-F238E27FC236}">
                <a16:creationId xmlns:a16="http://schemas.microsoft.com/office/drawing/2014/main" id="{CAFF9E86-C73F-737F-ABF0-B41685AF0539}"/>
              </a:ext>
            </a:extLst>
          </p:cNvPr>
          <p:cNvSpPr txBox="1"/>
          <p:nvPr/>
        </p:nvSpPr>
        <p:spPr>
          <a:xfrm>
            <a:off x="982100" y="1536194"/>
            <a:ext cx="9028174" cy="37856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4000" b="1" dirty="0">
                <a:solidFill>
                  <a:schemeClr val="lt1"/>
                </a:solidFill>
                <a:latin typeface="산돌명조B" panose="02030504000101010101" pitchFamily="18" charset="-127"/>
                <a:ea typeface="산돌명조B" panose="02030504000101010101" pitchFamily="18" charset="-127"/>
                <a:cs typeface="Arial"/>
                <a:sym typeface="Arial"/>
              </a:rPr>
              <a:t>주님 사랑해요</a:t>
            </a:r>
            <a:endParaRPr lang="en-US" altLang="ko-KR" sz="4000" b="1" dirty="0">
              <a:solidFill>
                <a:schemeClr val="lt1"/>
              </a:solidFill>
              <a:latin typeface="산돌명조B" panose="02030504000101010101" pitchFamily="18" charset="-127"/>
              <a:ea typeface="산돌명조B" panose="02030504000101010101" pitchFamily="18" charset="-127"/>
              <a:cs typeface="Arial"/>
              <a:sym typeface="Arial"/>
            </a:endParaRPr>
          </a:p>
          <a:p>
            <a:pPr>
              <a:lnSpc>
                <a:spcPct val="150000"/>
              </a:lnSpc>
            </a:pPr>
            <a:r>
              <a:rPr lang="ko-KR" altLang="en-US" sz="4000" b="1" dirty="0">
                <a:solidFill>
                  <a:schemeClr val="lt1"/>
                </a:solidFill>
                <a:latin typeface="산돌명조B" panose="02030504000101010101" pitchFamily="18" charset="-127"/>
                <a:ea typeface="산돌명조B" panose="02030504000101010101" pitchFamily="18" charset="-127"/>
                <a:cs typeface="Arial"/>
                <a:sym typeface="Arial"/>
              </a:rPr>
              <a:t>온 맘과 정성 다해</a:t>
            </a:r>
            <a:endParaRPr lang="en-US" altLang="ko-KR" sz="4000" b="1" dirty="0">
              <a:solidFill>
                <a:schemeClr val="lt1"/>
              </a:solidFill>
              <a:latin typeface="산돌명조B" panose="02030504000101010101" pitchFamily="18" charset="-127"/>
              <a:ea typeface="산돌명조B" panose="02030504000101010101" pitchFamily="18" charset="-127"/>
              <a:cs typeface="Arial"/>
              <a:sym typeface="Arial"/>
            </a:endParaRPr>
          </a:p>
          <a:p>
            <a:pPr>
              <a:lnSpc>
                <a:spcPct val="150000"/>
              </a:lnSpc>
            </a:pPr>
            <a:r>
              <a:rPr lang="ko-KR" altLang="en-US" sz="4000" b="1" dirty="0">
                <a:solidFill>
                  <a:schemeClr val="lt1"/>
                </a:solidFill>
                <a:latin typeface="산돌명조B" panose="02030504000101010101" pitchFamily="18" charset="-127"/>
                <a:ea typeface="산돌명조B" panose="02030504000101010101" pitchFamily="18" charset="-127"/>
                <a:cs typeface="Arial"/>
                <a:sym typeface="Arial"/>
              </a:rPr>
              <a:t>하나님의 신실한 </a:t>
            </a:r>
            <a:endParaRPr lang="en-US" altLang="ko-KR" sz="4000" b="1" dirty="0">
              <a:solidFill>
                <a:schemeClr val="lt1"/>
              </a:solidFill>
              <a:latin typeface="산돌명조B" panose="02030504000101010101" pitchFamily="18" charset="-127"/>
              <a:ea typeface="산돌명조B" panose="02030504000101010101" pitchFamily="18" charset="-127"/>
              <a:cs typeface="Arial"/>
              <a:sym typeface="Arial"/>
            </a:endParaRPr>
          </a:p>
          <a:p>
            <a:pPr>
              <a:lnSpc>
                <a:spcPct val="150000"/>
              </a:lnSpc>
            </a:pPr>
            <a:r>
              <a:rPr lang="ko-KR" altLang="en-US" sz="4000" b="1" dirty="0">
                <a:solidFill>
                  <a:schemeClr val="lt1"/>
                </a:solidFill>
                <a:latin typeface="산돌명조B" panose="02030504000101010101" pitchFamily="18" charset="-127"/>
                <a:ea typeface="산돌명조B" panose="02030504000101010101" pitchFamily="18" charset="-127"/>
                <a:cs typeface="Arial"/>
                <a:sym typeface="Arial"/>
              </a:rPr>
              <a:t>친구 되기 원합니다</a:t>
            </a:r>
            <a:endParaRPr lang="en-GB" altLang="ko-KR" sz="4000" b="1" dirty="0">
              <a:solidFill>
                <a:schemeClr val="lt1"/>
              </a:solidFill>
              <a:latin typeface="산돌명조B" panose="02030504000101010101" pitchFamily="18" charset="-127"/>
              <a:ea typeface="산돌명조B" panose="02030504000101010101" pitchFamily="18" charset="-127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6746210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FB363963-D76A-4BE1-9DBC-D1B0963FA7F8}"/>
              </a:ext>
            </a:extLst>
          </p:cNvPr>
          <p:cNvSpPr/>
          <p:nvPr/>
        </p:nvSpPr>
        <p:spPr>
          <a:xfrm>
            <a:off x="1703388" y="1052513"/>
            <a:ext cx="334134" cy="945252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1D0238-5262-4E5A-AD5C-75E07F31508A}"/>
              </a:ext>
            </a:extLst>
          </p:cNvPr>
          <p:cNvSpPr txBox="1"/>
          <p:nvPr/>
        </p:nvSpPr>
        <p:spPr>
          <a:xfrm>
            <a:off x="2037522" y="1052513"/>
            <a:ext cx="10695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600" spc="-150" dirty="0">
                <a:solidFill>
                  <a:schemeClr val="bg1">
                    <a:lumMod val="95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축도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69E86D6-6CD7-46AC-8849-7C403EB1B925}"/>
              </a:ext>
            </a:extLst>
          </p:cNvPr>
          <p:cNvSpPr txBox="1"/>
          <p:nvPr/>
        </p:nvSpPr>
        <p:spPr>
          <a:xfrm>
            <a:off x="2037522" y="1629271"/>
            <a:ext cx="18341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pc="300" dirty="0">
                <a:solidFill>
                  <a:schemeClr val="bg1">
                    <a:lumMod val="85000"/>
                  </a:schemeClr>
                </a:solidFill>
              </a:rPr>
              <a:t>Benediction</a:t>
            </a:r>
            <a:endParaRPr lang="ko-KR" altLang="en-US" spc="3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8F609BC-A60D-4430-B3FF-C05C78027C6B}"/>
              </a:ext>
            </a:extLst>
          </p:cNvPr>
          <p:cNvSpPr txBox="1"/>
          <p:nvPr/>
        </p:nvSpPr>
        <p:spPr>
          <a:xfrm>
            <a:off x="4358184" y="2967335"/>
            <a:ext cx="347563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5400" dirty="0" err="1">
                <a:solidFill>
                  <a:schemeClr val="bg1">
                    <a:lumMod val="95000"/>
                  </a:schemeClr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박상도</a:t>
            </a:r>
            <a:r>
              <a:rPr lang="ko-KR" altLang="en-US" sz="5400" dirty="0">
                <a:solidFill>
                  <a:schemeClr val="bg1">
                    <a:lumMod val="95000"/>
                  </a:schemeClr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 목사</a:t>
            </a:r>
          </a:p>
        </p:txBody>
      </p:sp>
      <p:pic>
        <p:nvPicPr>
          <p:cNvPr id="12" name="Picture 4" descr="Choir, Gospel, People, Group, Standing">
            <a:extLst>
              <a:ext uri="{FF2B5EF4-FFF2-40B4-BE49-F238E27FC236}">
                <a16:creationId xmlns:a16="http://schemas.microsoft.com/office/drawing/2014/main" id="{5CC8055B-E2E1-4A2B-B18C-C531877E1A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srgbClr val="70AD47">
                <a:shade val="45000"/>
                <a:satMod val="135000"/>
              </a:srgb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000" b="96471" l="8735" r="92470">
                        <a14:foregroundMark x1="28916" y1="32647" x2="35542" y2="8235"/>
                        <a14:foregroundMark x1="45181" y1="25000" x2="46687" y2="14412"/>
                        <a14:foregroundMark x1="46687" y1="14412" x2="51205" y2="7647"/>
                        <a14:foregroundMark x1="64759" y1="19412" x2="70783" y2="22059"/>
                        <a14:foregroundMark x1="74096" y1="17941" x2="80422" y2="36471"/>
                        <a14:foregroundMark x1="76807" y1="15588" x2="85542" y2="9706"/>
                        <a14:foregroundMark x1="85542" y1="9706" x2="85542" y2="8235"/>
                        <a14:foregroundMark x1="71386" y1="9412" x2="70783" y2="13529"/>
                        <a14:foregroundMark x1="81325" y1="27353" x2="81325" y2="24706"/>
                        <a14:foregroundMark x1="57229" y1="5000" x2="59639" y2="7941"/>
                        <a14:foregroundMark x1="55723" y1="12353" x2="54819" y2="16176"/>
                        <a14:foregroundMark x1="26506" y1="21471" x2="26807" y2="25588"/>
                        <a14:foregroundMark x1="21084" y1="41471" x2="22590" y2="46471"/>
                        <a14:foregroundMark x1="35542" y1="41765" x2="38253" y2="46176"/>
                        <a14:foregroundMark x1="58735" y1="46471" x2="58434" y2="40882"/>
                        <a14:foregroundMark x1="76807" y1="48529" x2="76205" y2="43235"/>
                        <a14:foregroundMark x1="88253" y1="40882" x2="92470" y2="37353"/>
                        <a14:foregroundMark x1="9036" y1="36176" x2="11446" y2="39118"/>
                        <a14:foregroundMark x1="25904" y1="92353" x2="26506" y2="95882"/>
                        <a14:foregroundMark x1="34940" y1="96471" x2="37952" y2="96471"/>
                        <a14:foregroundMark x1="16566" y1="96176" x2="17771" y2="961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0044" y="4691879"/>
            <a:ext cx="1087407" cy="1113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355551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40FCF41-3FB8-EE16-A68B-B6AD82EFF0B9}"/>
              </a:ext>
            </a:extLst>
          </p:cNvPr>
          <p:cNvSpPr txBox="1"/>
          <p:nvPr/>
        </p:nvSpPr>
        <p:spPr>
          <a:xfrm>
            <a:off x="474689" y="635012"/>
            <a:ext cx="11242622" cy="5918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fontAlgn="base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3200" b="1" spc="-150" dirty="0">
                <a:solidFill>
                  <a:schemeClr val="bg1"/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[</a:t>
            </a:r>
            <a:r>
              <a:rPr lang="ko-KR" altLang="en-US" sz="3200" b="1" spc="-150" dirty="0" err="1">
                <a:solidFill>
                  <a:schemeClr val="bg1"/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조별나눔</a:t>
            </a:r>
            <a:r>
              <a:rPr lang="en-US" altLang="ko-KR" sz="3200" b="1" spc="-150" dirty="0">
                <a:solidFill>
                  <a:schemeClr val="bg1"/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]</a:t>
            </a:r>
          </a:p>
          <a:p>
            <a:pPr marL="457200" marR="0" indent="-457200" fontAlgn="base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altLang="ko-KR" sz="3200" b="1" spc="-150" dirty="0">
                <a:solidFill>
                  <a:schemeClr val="bg1"/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1</a:t>
            </a:r>
            <a:r>
              <a:rPr lang="ko-KR" altLang="en-US" sz="3200" b="1" spc="-150" dirty="0">
                <a:solidFill>
                  <a:schemeClr val="bg1"/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조 박은희 </a:t>
            </a:r>
            <a:r>
              <a:rPr lang="ko-KR" altLang="en-US" sz="3200" b="1" spc="-150" dirty="0" err="1">
                <a:solidFill>
                  <a:schemeClr val="bg1"/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송국현</a:t>
            </a:r>
            <a:r>
              <a:rPr lang="ko-KR" altLang="en-US" sz="3200" b="1" spc="-150" dirty="0">
                <a:solidFill>
                  <a:schemeClr val="bg1"/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 </a:t>
            </a:r>
            <a:r>
              <a:rPr lang="ko-KR" altLang="en-US" sz="3200" b="1" spc="-150" dirty="0" err="1">
                <a:solidFill>
                  <a:schemeClr val="bg1"/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명유민</a:t>
            </a:r>
            <a:r>
              <a:rPr lang="ko-KR" altLang="en-US" sz="3200" b="1" spc="-150" dirty="0">
                <a:solidFill>
                  <a:schemeClr val="bg1"/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 임승현 </a:t>
            </a:r>
            <a:r>
              <a:rPr lang="ko-KR" altLang="en-US" sz="3200" b="1" spc="-150" dirty="0" err="1">
                <a:solidFill>
                  <a:schemeClr val="bg1"/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엄주용</a:t>
            </a:r>
            <a:r>
              <a:rPr lang="ko-KR" altLang="en-US" sz="3200" b="1" spc="-150" dirty="0">
                <a:solidFill>
                  <a:schemeClr val="bg1"/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 박세준 정민경 김주형 박지나 조예선</a:t>
            </a:r>
            <a:endParaRPr lang="en-US" altLang="ko-KR" sz="3200" b="1" spc="-150" dirty="0">
              <a:solidFill>
                <a:schemeClr val="bg1"/>
              </a:solidFill>
              <a:latin typeface="산돌명조B" panose="02020804000101010101" pitchFamily="18" charset="-127"/>
              <a:ea typeface="산돌명조B" panose="02020804000101010101" pitchFamily="18" charset="-127"/>
            </a:endParaRPr>
          </a:p>
          <a:p>
            <a:pPr marL="457200" marR="0" indent="-457200" fontAlgn="base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altLang="ko-KR" sz="3200" b="1" spc="-150" dirty="0">
                <a:solidFill>
                  <a:schemeClr val="bg1"/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2</a:t>
            </a:r>
            <a:r>
              <a:rPr lang="ko-KR" altLang="en-US" sz="3200" b="1" spc="-150" dirty="0">
                <a:solidFill>
                  <a:schemeClr val="bg1"/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조 나영인 김수인 </a:t>
            </a:r>
            <a:r>
              <a:rPr lang="ko-KR" altLang="en-US" sz="3200" b="1" spc="-150" dirty="0" err="1">
                <a:solidFill>
                  <a:schemeClr val="bg1"/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안토니</a:t>
            </a:r>
            <a:r>
              <a:rPr lang="ko-KR" altLang="en-US" sz="3200" b="1" spc="-150" dirty="0">
                <a:solidFill>
                  <a:schemeClr val="bg1"/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 김은기 엘렌 샘 </a:t>
            </a:r>
            <a:r>
              <a:rPr lang="en-US" altLang="ko-KR" sz="3200" b="1" spc="-150" dirty="0">
                <a:solidFill>
                  <a:schemeClr val="bg1"/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 </a:t>
            </a:r>
            <a:r>
              <a:rPr lang="ko-KR" altLang="en-US" sz="3200" b="1" spc="-150" dirty="0" err="1">
                <a:solidFill>
                  <a:schemeClr val="bg1"/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장도원</a:t>
            </a:r>
            <a:r>
              <a:rPr lang="ko-KR" altLang="en-US" sz="3200" b="1" spc="-150" dirty="0">
                <a:solidFill>
                  <a:schemeClr val="bg1"/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 </a:t>
            </a:r>
            <a:r>
              <a:rPr lang="ko-KR" altLang="en-US" sz="3200" b="1" spc="-150" dirty="0" err="1">
                <a:solidFill>
                  <a:schemeClr val="bg1"/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정조슈아</a:t>
            </a:r>
            <a:r>
              <a:rPr lang="ko-KR" altLang="en-US" sz="3200" b="1" spc="-150" dirty="0">
                <a:solidFill>
                  <a:schemeClr val="bg1"/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 강상원 </a:t>
            </a:r>
            <a:br>
              <a:rPr lang="en-US" altLang="ko-KR" sz="3200" b="1" spc="-150" dirty="0">
                <a:solidFill>
                  <a:schemeClr val="bg1"/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</a:br>
            <a:r>
              <a:rPr lang="ko-KR" altLang="en-US" sz="3200" b="1" spc="-150" dirty="0">
                <a:solidFill>
                  <a:schemeClr val="bg1"/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니키타 김훈 </a:t>
            </a:r>
            <a:r>
              <a:rPr lang="ko-KR" altLang="en-US" sz="3200" b="1" spc="-150" dirty="0" err="1">
                <a:solidFill>
                  <a:schemeClr val="bg1"/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카밀</a:t>
            </a:r>
            <a:endParaRPr lang="en-US" altLang="ko-KR" sz="3200" b="1" spc="-150" dirty="0">
              <a:solidFill>
                <a:schemeClr val="bg1"/>
              </a:solidFill>
              <a:latin typeface="산돌명조B" panose="02020804000101010101" pitchFamily="18" charset="-127"/>
              <a:ea typeface="산돌명조B" panose="02020804000101010101" pitchFamily="18" charset="-127"/>
            </a:endParaRPr>
          </a:p>
          <a:p>
            <a:pPr marL="457200" marR="0" indent="-457200" fontAlgn="base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altLang="ko-KR" sz="3200" b="1" spc="-150" dirty="0">
                <a:solidFill>
                  <a:schemeClr val="bg1"/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3</a:t>
            </a:r>
            <a:r>
              <a:rPr lang="ko-KR" altLang="en-US" sz="3200" b="1" spc="-150" dirty="0">
                <a:solidFill>
                  <a:schemeClr val="bg1"/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조 </a:t>
            </a:r>
            <a:r>
              <a:rPr lang="ko-KR" altLang="en-US" sz="3200" b="1" spc="-150" dirty="0" err="1">
                <a:solidFill>
                  <a:schemeClr val="bg1"/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윤유신</a:t>
            </a:r>
            <a:r>
              <a:rPr lang="ko-KR" altLang="en-US" sz="3200" b="1" spc="-150" dirty="0">
                <a:solidFill>
                  <a:schemeClr val="bg1"/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 </a:t>
            </a:r>
            <a:r>
              <a:rPr lang="ko-KR" altLang="en-US" sz="3200" b="1" spc="-150" dirty="0" err="1">
                <a:solidFill>
                  <a:schemeClr val="bg1"/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노해인</a:t>
            </a:r>
            <a:r>
              <a:rPr lang="ko-KR" altLang="en-US" sz="3200" b="1" spc="-150" dirty="0">
                <a:solidFill>
                  <a:schemeClr val="bg1"/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 </a:t>
            </a:r>
            <a:r>
              <a:rPr lang="ko-KR" altLang="en-US" sz="3200" b="1" spc="-150" dirty="0" err="1">
                <a:solidFill>
                  <a:schemeClr val="bg1"/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최장원</a:t>
            </a:r>
            <a:r>
              <a:rPr lang="ko-KR" altLang="en-US" sz="3200" b="1" spc="-150" dirty="0">
                <a:solidFill>
                  <a:schemeClr val="bg1"/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 임은미 김연아 김다빈 </a:t>
            </a:r>
            <a:r>
              <a:rPr lang="ko-KR" altLang="en-US" sz="3200" b="1" spc="-150" dirty="0" err="1">
                <a:solidFill>
                  <a:schemeClr val="bg1"/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백서진</a:t>
            </a:r>
            <a:r>
              <a:rPr lang="ko-KR" altLang="en-US" sz="3200" b="1" spc="-150" dirty="0">
                <a:solidFill>
                  <a:schemeClr val="bg1"/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 강예진 정유라 이민경 나주영</a:t>
            </a:r>
            <a:endParaRPr lang="en-US" altLang="ko-KR" sz="3200" b="1" spc="-150" dirty="0">
              <a:solidFill>
                <a:schemeClr val="bg1"/>
              </a:solidFill>
              <a:latin typeface="산돌명조B" panose="02020804000101010101" pitchFamily="18" charset="-127"/>
              <a:ea typeface="산돌명조B" panose="02020804000101010101" pitchFamily="18" charset="-127"/>
            </a:endParaRPr>
          </a:p>
          <a:p>
            <a:pPr marL="457200" marR="0" indent="-457200" fontAlgn="base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altLang="ko-KR" sz="3200" b="1" spc="-150" dirty="0">
                <a:solidFill>
                  <a:schemeClr val="bg1"/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4</a:t>
            </a:r>
            <a:r>
              <a:rPr lang="ko-KR" altLang="en-US" sz="3200" b="1" spc="-150" dirty="0">
                <a:solidFill>
                  <a:schemeClr val="bg1"/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조 오승훈 김은주 최은희 최선 </a:t>
            </a:r>
            <a:r>
              <a:rPr lang="ko-KR" altLang="en-US" sz="3200" b="1" spc="-150" dirty="0" err="1">
                <a:solidFill>
                  <a:schemeClr val="bg1"/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김예린</a:t>
            </a:r>
            <a:r>
              <a:rPr lang="ko-KR" altLang="en-US" sz="3200" b="1" spc="-150" dirty="0">
                <a:solidFill>
                  <a:schemeClr val="bg1"/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 </a:t>
            </a:r>
            <a:r>
              <a:rPr lang="ko-KR" altLang="en-US" sz="3200" b="1" spc="-150" dirty="0" err="1">
                <a:solidFill>
                  <a:schemeClr val="bg1"/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김범준</a:t>
            </a:r>
            <a:r>
              <a:rPr lang="ko-KR" altLang="en-US" sz="3200" b="1" spc="-150" dirty="0">
                <a:solidFill>
                  <a:schemeClr val="bg1"/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 박예은 </a:t>
            </a:r>
            <a:r>
              <a:rPr lang="ko-KR" altLang="en-US" sz="3200" b="1" spc="-150" dirty="0" err="1">
                <a:solidFill>
                  <a:schemeClr val="bg1"/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최동순</a:t>
            </a:r>
            <a:endParaRPr lang="ko-KR" altLang="en-US" sz="3200" b="1" spc="-150" dirty="0">
              <a:solidFill>
                <a:schemeClr val="bg1"/>
              </a:solidFill>
              <a:latin typeface="산돌명조B" panose="02020804000101010101" pitchFamily="18" charset="-127"/>
              <a:ea typeface="산돌명조B" panose="020208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2697120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D8F609BC-A60D-4430-B3FF-C05C78027C6B}"/>
              </a:ext>
            </a:extLst>
          </p:cNvPr>
          <p:cNvSpPr txBox="1"/>
          <p:nvPr/>
        </p:nvSpPr>
        <p:spPr>
          <a:xfrm>
            <a:off x="4176244" y="2706686"/>
            <a:ext cx="383951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6000" dirty="0">
                <a:solidFill>
                  <a:schemeClr val="bg1">
                    <a:lumMod val="95000"/>
                  </a:schemeClr>
                </a:solidFill>
                <a:latin typeface="산돌명조B" panose="02020804000101010101" pitchFamily="18" charset="-127"/>
                <a:ea typeface="산돌명조B" panose="02020804000101010101" pitchFamily="18" charset="-127"/>
              </a:rPr>
              <a:t>성도간 교제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C5433F5-3CD8-474D-BB0B-FCFAC40BA338}"/>
              </a:ext>
            </a:extLst>
          </p:cNvPr>
          <p:cNvSpPr txBox="1"/>
          <p:nvPr/>
        </p:nvSpPr>
        <p:spPr>
          <a:xfrm>
            <a:off x="5041866" y="3689650"/>
            <a:ext cx="21082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dirty="0">
                <a:solidFill>
                  <a:schemeClr val="bg1">
                    <a:lumMod val="85000"/>
                  </a:schemeClr>
                </a:solidFill>
                <a:latin typeface="Adobe 명조 Std M" panose="02020600000000000000" pitchFamily="18" charset="-127"/>
                <a:ea typeface="Adobe 명조 Std M" panose="02020600000000000000" pitchFamily="18" charset="-127"/>
              </a:rPr>
              <a:t>Refreshment</a:t>
            </a:r>
            <a:endParaRPr lang="ko-KR" altLang="en-US" sz="2400" dirty="0">
              <a:solidFill>
                <a:schemeClr val="bg1">
                  <a:lumMod val="85000"/>
                </a:schemeClr>
              </a:solidFill>
              <a:latin typeface="Adobe 명조 Std M" panose="02020600000000000000" pitchFamily="18" charset="-127"/>
              <a:ea typeface="Adobe 명조 Std M" panose="02020600000000000000" pitchFamily="18" charset="-127"/>
            </a:endParaRPr>
          </a:p>
        </p:txBody>
      </p:sp>
      <p:pic>
        <p:nvPicPr>
          <p:cNvPr id="11" name="Picture 2" descr="http://pds39.cafe.daum.net/image/11/cafe/2007/07/07/20/25/468f780be3cd9">
            <a:extLst>
              <a:ext uri="{FF2B5EF4-FFF2-40B4-BE49-F238E27FC236}">
                <a16:creationId xmlns:a16="http://schemas.microsoft.com/office/drawing/2014/main" id="{12397FCF-59F6-4843-8A4F-939FC06B44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duotone>
              <a:prstClr val="black"/>
              <a:prstClr val="white">
                <a:lumMod val="95000"/>
                <a:tint val="45000"/>
                <a:satMod val="400000"/>
              </a:prst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6016" b="82422" l="1270" r="97266">
                        <a14:foregroundMark x1="58496" y1="76953" x2="56152" y2="76563"/>
                        <a14:foregroundMark x1="47266" y1="70833" x2="48730" y2="77083"/>
                        <a14:foregroundMark x1="40625" y1="72656" x2="41699" y2="78125"/>
                        <a14:foregroundMark x1="47363" y1="79818" x2="49023" y2="75391"/>
                        <a14:foregroundMark x1="46484" y1="77995" x2="46973" y2="72656"/>
                        <a14:foregroundMark x1="1367" y1="71615" x2="13379" y2="71615"/>
                        <a14:foregroundMark x1="13379" y1="71615" x2="31738" y2="70703"/>
                        <a14:foregroundMark x1="31738" y1="70703" x2="32129" y2="70703"/>
                        <a14:foregroundMark x1="2734" y1="76693" x2="1660" y2="79818"/>
                        <a14:foregroundMark x1="50391" y1="71615" x2="56543" y2="73047"/>
                        <a14:foregroundMark x1="49707" y1="80599" x2="55566" y2="80599"/>
                        <a14:foregroundMark x1="55566" y1="80599" x2="56445" y2="80469"/>
                        <a14:foregroundMark x1="59473" y1="73828" x2="68164" y2="72917"/>
                        <a14:foregroundMark x1="63672" y1="79036" x2="72754" y2="79036"/>
                        <a14:foregroundMark x1="68359" y1="74479" x2="74414" y2="74479"/>
                        <a14:foregroundMark x1="74414" y1="74479" x2="77051" y2="74349"/>
                        <a14:foregroundMark x1="75586" y1="75391" x2="84863" y2="74089"/>
                        <a14:foregroundMark x1="87109" y1="80599" x2="91699" y2="79167"/>
                        <a14:foregroundMark x1="91113" y1="75651" x2="97168" y2="73828"/>
                        <a14:foregroundMark x1="97168" y1="73828" x2="97266" y2="73828"/>
                      </a14:backgroundRemoval>
                    </a14:imgEffect>
                    <a14:imgEffect>
                      <a14:saturation sat="84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4058" b="15347"/>
          <a:stretch/>
        </p:blipFill>
        <p:spPr bwMode="auto">
          <a:xfrm>
            <a:off x="1620078" y="5446355"/>
            <a:ext cx="9144000" cy="1412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24450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24603</TotalTime>
  <Words>1124</Words>
  <Application>Microsoft Office PowerPoint</Application>
  <PresentationFormat>와이드스크린</PresentationFormat>
  <Paragraphs>195</Paragraphs>
  <Slides>54</Slides>
  <Notes>23</Notes>
  <HiddenSlides>3</HiddenSlides>
  <MMClips>0</MMClips>
  <ScaleCrop>false</ScaleCrop>
  <HeadingPairs>
    <vt:vector size="6" baseType="variant">
      <vt:variant>
        <vt:lpstr>사용한 글꼴</vt:lpstr>
      </vt:variant>
      <vt:variant>
        <vt:i4>11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54</vt:i4>
      </vt:variant>
    </vt:vector>
  </HeadingPairs>
  <TitlesOfParts>
    <vt:vector size="66" baseType="lpstr">
      <vt:lpstr>Adobe 명조 Std M</vt:lpstr>
      <vt:lpstr>KoPubWorld돋움체 Bold</vt:lpstr>
      <vt:lpstr>KoPubWorld바탕체 Bold</vt:lpstr>
      <vt:lpstr>KoPubWorld바탕체 Medium</vt:lpstr>
      <vt:lpstr>KoPub돋움체 Bold</vt:lpstr>
      <vt:lpstr>마루 부리OTF 굵은</vt:lpstr>
      <vt:lpstr>맑은 고딕</vt:lpstr>
      <vt:lpstr>맑은 고딕</vt:lpstr>
      <vt:lpstr>산돌명조B</vt:lpstr>
      <vt:lpstr>Arial</vt:lpstr>
      <vt:lpstr>Wingdings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waydo</dc:creator>
  <cp:lastModifiedBy>A1122</cp:lastModifiedBy>
  <cp:revision>973</cp:revision>
  <dcterms:created xsi:type="dcterms:W3CDTF">2020-04-25T10:00:26Z</dcterms:created>
  <dcterms:modified xsi:type="dcterms:W3CDTF">2026-06-20T19:33:15Z</dcterms:modified>
</cp:coreProperties>
</file>