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325" r:id="rId2"/>
    <p:sldId id="257" r:id="rId3"/>
    <p:sldId id="848" r:id="rId4"/>
    <p:sldId id="2127" r:id="rId5"/>
    <p:sldId id="2177" r:id="rId6"/>
    <p:sldId id="2350" r:id="rId7"/>
    <p:sldId id="1683" r:id="rId8"/>
    <p:sldId id="2342" r:id="rId9"/>
    <p:sldId id="2362" r:id="rId10"/>
    <p:sldId id="2363" r:id="rId11"/>
    <p:sldId id="2366" r:id="rId12"/>
    <p:sldId id="2367" r:id="rId13"/>
    <p:sldId id="2368" r:id="rId14"/>
    <p:sldId id="2369" r:id="rId15"/>
    <p:sldId id="285" r:id="rId16"/>
    <p:sldId id="1686" r:id="rId17"/>
    <p:sldId id="2223" r:id="rId18"/>
    <p:sldId id="2347" r:id="rId19"/>
    <p:sldId id="263" r:id="rId20"/>
    <p:sldId id="264" r:id="rId21"/>
    <p:sldId id="2022" r:id="rId22"/>
    <p:sldId id="850" r:id="rId23"/>
    <p:sldId id="883" r:id="rId24"/>
    <p:sldId id="884" r:id="rId25"/>
    <p:sldId id="882" r:id="rId26"/>
    <p:sldId id="266" r:id="rId27"/>
    <p:sldId id="2131" r:id="rId28"/>
    <p:sldId id="275" r:id="rId29"/>
    <p:sldId id="1129" r:id="rId30"/>
    <p:sldId id="1229" r:id="rId31"/>
    <p:sldId id="1228" r:id="rId32"/>
    <p:sldId id="1231" r:id="rId33"/>
    <p:sldId id="1232" r:id="rId34"/>
    <p:sldId id="1233" r:id="rId35"/>
    <p:sldId id="1234" r:id="rId36"/>
    <p:sldId id="1235" r:id="rId37"/>
    <p:sldId id="1236" r:id="rId38"/>
    <p:sldId id="1237" r:id="rId39"/>
    <p:sldId id="1238" r:id="rId40"/>
    <p:sldId id="1239" r:id="rId41"/>
    <p:sldId id="1240" r:id="rId42"/>
    <p:sldId id="1241" r:id="rId43"/>
    <p:sldId id="1401" r:id="rId44"/>
    <p:sldId id="2093" r:id="rId45"/>
    <p:sldId id="2244" r:id="rId46"/>
    <p:sldId id="2328" r:id="rId47"/>
    <p:sldId id="286" r:id="rId48"/>
    <p:sldId id="2130" r:id="rId49"/>
    <p:sldId id="2287" r:id="rId5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6607" userDrawn="1">
          <p15:clr>
            <a:srgbClr val="A4A3A4"/>
          </p15:clr>
        </p15:guide>
        <p15:guide id="3" pos="1073" userDrawn="1">
          <p15:clr>
            <a:srgbClr val="A4A3A4"/>
          </p15:clr>
        </p15:guide>
        <p15:guide id="4" orient="horz" pos="618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9D9E"/>
    <a:srgbClr val="FFFCF3"/>
    <a:srgbClr val="B59E9E"/>
    <a:srgbClr val="A8C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97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42" y="816"/>
      </p:cViewPr>
      <p:guideLst>
        <p:guide orient="horz" pos="3657"/>
        <p:guide pos="6607"/>
        <p:guide pos="1073"/>
        <p:guide orient="horz" pos="618"/>
        <p:guide orient="horz" pos="232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A473B-1C1B-4AAA-81B8-D4D9A2665CA5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2194A-FF9B-4986-B93D-A5C862DB07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034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4EDC8660-BD33-5DC4-1619-B999AAFE6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>
            <a:extLst>
              <a:ext uri="{FF2B5EF4-FFF2-40B4-BE49-F238E27FC236}">
                <a16:creationId xmlns:a16="http://schemas.microsoft.com/office/drawing/2014/main" id="{1A8960FE-9E37-B21E-1751-8F0BE734C4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>
            <a:extLst>
              <a:ext uri="{FF2B5EF4-FFF2-40B4-BE49-F238E27FC236}">
                <a16:creationId xmlns:a16="http://schemas.microsoft.com/office/drawing/2014/main" id="{0D832EDA-A18A-BFD1-25E7-4F342C011A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4532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13D2D9A1-3B19-9FDE-F0CC-C2153B1B4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410829BD-58D2-A00E-004C-DE1FFBEC84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DB449974-6D10-AE50-4B37-8EEB24B81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3691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8F79AE4C-FFF8-9937-12D7-554477A59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3918FAC4-08C8-7D56-FFCA-B568EA8EA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C867BACE-312B-F532-D0B5-82AD7B1688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735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9519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9519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9519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9519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9519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9519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B7E5E7E3-A1B3-23B7-D777-1AFDC52B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>
            <a:extLst>
              <a:ext uri="{FF2B5EF4-FFF2-40B4-BE49-F238E27FC236}">
                <a16:creationId xmlns:a16="http://schemas.microsoft.com/office/drawing/2014/main" id="{201247B7-3E1C-1F83-A1A5-50462A4D45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>
            <a:extLst>
              <a:ext uri="{FF2B5EF4-FFF2-40B4-BE49-F238E27FC236}">
                <a16:creationId xmlns:a16="http://schemas.microsoft.com/office/drawing/2014/main" id="{2760ABE9-5193-2581-E931-A4C9524363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0913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50608BE8-936A-25DB-6C91-A6CA0DAFC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A53CBEA-A518-37AB-7AEA-448CC63A18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45F06285-23CC-277B-E73F-059E605EE5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808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5740177B-C59F-C285-53D2-C2460333A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>
            <a:extLst>
              <a:ext uri="{FF2B5EF4-FFF2-40B4-BE49-F238E27FC236}">
                <a16:creationId xmlns:a16="http://schemas.microsoft.com/office/drawing/2014/main" id="{5F838F88-635C-6DDB-56E1-62D3FFF901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>
            <a:extLst>
              <a:ext uri="{FF2B5EF4-FFF2-40B4-BE49-F238E27FC236}">
                <a16:creationId xmlns:a16="http://schemas.microsoft.com/office/drawing/2014/main" id="{3CC5FED5-7475-1754-C244-3544784CA6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4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FF3FC758-6682-CD0E-FA55-FFDB3F510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>
            <a:extLst>
              <a:ext uri="{FF2B5EF4-FFF2-40B4-BE49-F238E27FC236}">
                <a16:creationId xmlns:a16="http://schemas.microsoft.com/office/drawing/2014/main" id="{1EB7602C-2DCF-8728-8F42-E1ACE3AE3D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0:notes">
            <a:extLst>
              <a:ext uri="{FF2B5EF4-FFF2-40B4-BE49-F238E27FC236}">
                <a16:creationId xmlns:a16="http://schemas.microsoft.com/office/drawing/2014/main" id="{B1170BDF-9C4B-9B38-41B7-EDE182EEC2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5215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B6BF6A5F-578A-F8EE-4EC7-2E04E59D8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>
            <a:extLst>
              <a:ext uri="{FF2B5EF4-FFF2-40B4-BE49-F238E27FC236}">
                <a16:creationId xmlns:a16="http://schemas.microsoft.com/office/drawing/2014/main" id="{714D4D16-F805-3CBB-AA05-BE1233B0DD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0:notes">
            <a:extLst>
              <a:ext uri="{FF2B5EF4-FFF2-40B4-BE49-F238E27FC236}">
                <a16:creationId xmlns:a16="http://schemas.microsoft.com/office/drawing/2014/main" id="{2EAEDC03-00AD-B7B5-1E50-0C47F73F83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0157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9301ED-D689-4AD2-8F32-D5389C410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27659B4-26C4-4F1C-B6D6-45DFE177A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1AE2F1-5DB7-4785-BB2B-4C4F10050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60E1AB-71DF-4B39-B0B5-8EF03574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E34461-8F33-40EF-8E5D-2998D35CD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623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35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81B54C-D8C7-49CA-8428-2CBEAF50E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2735747-C854-4A74-A9E5-4F8A24037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55B35A-4BA2-4B72-86E8-3FD74B7C8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F2AB9E7-033F-454F-AE27-AB6E64B0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DD7B82-A76D-418F-BA18-632583ED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510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928D0A-1ACC-4912-AA6A-E2E318B50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0317F0-ACBF-469D-B7F1-DB7EFF2ED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61210C4-B58B-4FF8-A07A-4A675BA9E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7CBAD9-DCB0-4978-ABBA-BC41902D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563BA79-E93A-40D3-857A-86144693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17D6A6-C9F6-476F-ACAA-73C3EE0EA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22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B56F1C-7323-4345-B9A7-B6C55DDF2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6BF3A8-78DA-4EB9-B145-1C25D7737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B357173-BA68-43EC-8516-9B4FECB2B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0748476-A371-4822-A4C6-E59665F85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C951ADE-3715-453D-B48C-3621E484A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E6626EC-A864-4E30-8F65-5A545AD0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67CB4FA-0401-40D0-85C3-0F533DAB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365BF1A-3C19-4807-921A-84AB185A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795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D0115D-FD4D-4B33-8BDB-DC4D6B16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67CDB5F-C857-484B-9722-44769C107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76B4BF-512A-4F69-9C66-5CDFB3EB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D273703-5537-4B9F-A3B0-C8E16E2AB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26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147B13C-6B91-45CC-B6C8-5B23B76AB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B64AEB4-E25B-4DF2-9F6E-1E1FA107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16BE08-F7FD-4922-A1BC-6E82B00B4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0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AF592A-AA3A-4726-A5C9-65E751CE2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DB0DFE-C130-4F89-B30C-B80D5CDD6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1C3D45-358C-46E1-8006-A4C6A1731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4D4DB7C-F88E-4647-8197-00FC643AD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DBEA53-28EA-4D43-828A-AF4F15A2F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BC2935-A252-422D-941C-75E729C5E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6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14AE1B-C8A9-4CDE-97AA-ECA9C22C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74528A9-CFC0-4620-8CA1-CF63B378DF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D4B226F-C1FE-4B0D-BB7C-2C21C673E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A4098F-744D-467E-A31A-AC05E048D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A3F8D4-7E56-4CAF-B61D-96D54D288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5A0EFF-5792-4070-96FF-A1BB0C43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74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A75899-BE4C-43DB-AC40-D250C5F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E872AF6-C241-4771-8A81-27958B3BE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7232EA-F29C-4287-8209-AB34B86CC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AAB5E5-BABE-4853-900B-92F672096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A5BA39-FE6A-41DD-B173-70A639B5D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96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B8C0897-30C8-4702-95DA-6E387432A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E3E1695-0691-4799-9D68-BA193FBC5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3B495C-6A68-4B34-9FE8-D64F19767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8B4E9EF-F11F-44CD-AF61-2B3F66CBF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74B80B-5DF9-4133-8701-15C4B5C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932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B27C6-CC74-F77E-D3A4-FD8ED996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9FE03A-5542-9B5D-F1CA-E9D290E0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0FFF90-C50B-3A71-9BD9-2A36428F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7202EA-4545-4584-A83A-29AC0673D59B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5D041B-5BB0-ADDF-3511-BC3FDED6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4DF44F-1DA1-28B4-E001-61A86A38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F56F5F-839D-4DF2-B2E2-1F40029F3B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793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B759686-F0A4-40EA-9688-9378F147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E599E5-ABB5-4A1C-BB3B-DD85D28B0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303B13-5B26-444A-96AB-925D26C18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281C-C2F1-468A-ACFE-06D43963E027}" type="datetimeFigureOut">
              <a:rPr lang="ko-KR" altLang="en-US" smtClean="0"/>
              <a:t>2026-07-18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59FE1A4-049A-431A-86A5-5F04413A5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962C61-2653-47B9-BE33-8DAEA448C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06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microsoft.com/office/2007/relationships/hdphoto" Target="../media/hdphoto2.wdp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01A8396-F82A-43E1-B8F7-37CB96F8BAA1}"/>
              </a:ext>
            </a:extLst>
          </p:cNvPr>
          <p:cNvSpPr/>
          <p:nvPr/>
        </p:nvSpPr>
        <p:spPr>
          <a:xfrm>
            <a:off x="1626420" y="975555"/>
            <a:ext cx="669777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아버지께 참되게 예배하는 자들은 </a:t>
            </a:r>
            <a:br>
              <a:rPr kumimoji="0" lang="en-US" altLang="ko-KR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영과 진리로 예배할 때가 </a:t>
            </a:r>
            <a:r>
              <a:rPr kumimoji="0" lang="ko-KR" altLang="en-US" sz="28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오나니</a:t>
            </a: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곧 이때라 </a:t>
            </a:r>
            <a:br>
              <a:rPr kumimoji="0" lang="en-US" altLang="ko-KR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아버지께서는 자기에게 </a:t>
            </a:r>
            <a:br>
              <a:rPr kumimoji="0" lang="en-US" altLang="ko-KR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이렇게 예배하는 자들을 </a:t>
            </a:r>
            <a:r>
              <a:rPr kumimoji="0" lang="ko-KR" altLang="en-US" sz="28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찾으시느니라</a:t>
            </a:r>
            <a:endParaRPr kumimoji="0" lang="en-US" altLang="ko-KR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kumimoji="0" lang="en-US" altLang="ko-KR" spc="-150" dirty="0"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[</a:t>
            </a:r>
            <a:r>
              <a:rPr kumimoji="0" lang="ko-KR" altLang="en-US" spc="-150" dirty="0"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요 </a:t>
            </a:r>
            <a:r>
              <a:rPr kumimoji="0" lang="en-US" altLang="ko-KR" spc="-150" dirty="0"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4:23]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7617F7-CC28-4662-A021-3BB9ED726DAD}"/>
              </a:ext>
            </a:extLst>
          </p:cNvPr>
          <p:cNvSpPr txBox="1"/>
          <p:nvPr/>
        </p:nvSpPr>
        <p:spPr>
          <a:xfrm>
            <a:off x="1629603" y="3478694"/>
            <a:ext cx="41601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Yet a time is coming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and has now come when the true worshipers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will worship the Father in spirit and truth,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for they are the kind of worshipers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the Father seeks.</a:t>
            </a:r>
          </a:p>
          <a:p>
            <a:r>
              <a:rPr kumimoji="0" lang="en-US" altLang="ko-KR" sz="1400" b="1" spc="-150" dirty="0">
                <a:solidFill>
                  <a:schemeClr val="bg1">
                    <a:lumMod val="8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[John 4:23]</a:t>
            </a:r>
            <a:endParaRPr kumimoji="0" lang="ko-KR" altLang="en-US" sz="1400" b="1" spc="-150" dirty="0">
              <a:solidFill>
                <a:schemeClr val="bg1">
                  <a:lumMod val="8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  <a:cs typeface="Times New Roman" pitchFamily="18" charset="0"/>
            </a:endParaRPr>
          </a:p>
          <a:p>
            <a:endParaRPr lang="ko-KR" altLang="en-US" sz="1600" spc="-150" dirty="0">
              <a:solidFill>
                <a:schemeClr val="bg1">
                  <a:lumMod val="9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BF96C75-5B60-4014-A1DA-06B20507BD7C}"/>
              </a:ext>
            </a:extLst>
          </p:cNvPr>
          <p:cNvCxnSpPr/>
          <p:nvPr/>
        </p:nvCxnSpPr>
        <p:spPr>
          <a:xfrm>
            <a:off x="1709115" y="3448874"/>
            <a:ext cx="3946249" cy="0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cfile232.uf.daum.net/image/227C57395408820E0A1F94">
            <a:extLst>
              <a:ext uri="{FF2B5EF4-FFF2-40B4-BE49-F238E27FC236}">
                <a16:creationId xmlns:a16="http://schemas.microsoft.com/office/drawing/2014/main" id="{DEB62763-8EB1-4B0D-A2A8-1AD715B743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223" b="95803" l="59852" r="95539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25" t="58025" r="6596"/>
          <a:stretch/>
        </p:blipFill>
        <p:spPr bwMode="auto">
          <a:xfrm>
            <a:off x="8683901" y="3210335"/>
            <a:ext cx="1928191" cy="2879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666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예배의 부름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380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Call to Worship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8908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1028" name="Picture 4" descr="Choir, Gospel, People, Group, Standing">
            <a:extLst>
              <a:ext uri="{FF2B5EF4-FFF2-40B4-BE49-F238E27FC236}">
                <a16:creationId xmlns:a16="http://schemas.microsoft.com/office/drawing/2014/main" id="{BB7C0F42-FD6F-479B-8D89-F1FA2661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9196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다함께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찬양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72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Praise &amp; Worship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3734616" y="2967335"/>
            <a:ext cx="47227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아이노스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찬양단</a:t>
            </a:r>
            <a:endParaRPr lang="ko-KR" altLang="en-US" sz="5400" dirty="0">
              <a:solidFill>
                <a:schemeClr val="bg1">
                  <a:lumMod val="95000"/>
                </a:schemeClr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5433F5-3CD8-474D-BB0B-FCFAC40BA338}"/>
              </a:ext>
            </a:extLst>
          </p:cNvPr>
          <p:cNvSpPr txBox="1"/>
          <p:nvPr/>
        </p:nvSpPr>
        <p:spPr>
          <a:xfrm>
            <a:off x="3732695" y="3890665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err="1">
                <a:solidFill>
                  <a:schemeClr val="bg1">
                    <a:lumMod val="8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</a:rPr>
              <a:t>Ainos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</a:endParaRPr>
          </a:p>
        </p:txBody>
      </p:sp>
      <p:pic>
        <p:nvPicPr>
          <p:cNvPr id="1028" name="Picture 4" descr="Choir, Gospel, People, Group, Standing">
            <a:extLst>
              <a:ext uri="{FF2B5EF4-FFF2-40B4-BE49-F238E27FC236}">
                <a16:creationId xmlns:a16="http://schemas.microsoft.com/office/drawing/2014/main" id="{BB7C0F42-FD6F-479B-8D89-F1FA2661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842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61E84DA3-F936-48B1-98AE-0C93529FA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>
            <a:extLst>
              <a:ext uri="{FF2B5EF4-FFF2-40B4-BE49-F238E27FC236}">
                <a16:creationId xmlns:a16="http://schemas.microsoft.com/office/drawing/2014/main" id="{30B620A2-F9DC-D470-7B67-4186B24891AB}"/>
              </a:ext>
            </a:extLst>
          </p:cNvPr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>
            <a:extLst>
              <a:ext uri="{FF2B5EF4-FFF2-40B4-BE49-F238E27FC236}">
                <a16:creationId xmlns:a16="http://schemas.microsoft.com/office/drawing/2014/main" id="{9A428D8A-BB98-53CE-CBD1-79395CA2A5AA}"/>
              </a:ext>
            </a:extLst>
          </p:cNvPr>
          <p:cNvSpPr txBox="1"/>
          <p:nvPr/>
        </p:nvSpPr>
        <p:spPr>
          <a:xfrm>
            <a:off x="594826" y="-31960"/>
            <a:ext cx="7533174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임재</a:t>
            </a:r>
            <a:endParaRPr lang="en-GB" altLang="ko-KR"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13;p5">
            <a:extLst>
              <a:ext uri="{FF2B5EF4-FFF2-40B4-BE49-F238E27FC236}">
                <a16:creationId xmlns:a16="http://schemas.microsoft.com/office/drawing/2014/main" id="{E2E35780-4E50-5C01-D9CB-59F79CF9C031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하늘의</a:t>
            </a:r>
            <a:r>
              <a:rPr lang="en-GB" altLang="ko-KR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문을</a:t>
            </a:r>
            <a:r>
              <a:rPr lang="en-GB" altLang="ko-KR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여소서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이곳을</a:t>
            </a:r>
            <a:r>
              <a:rPr lang="en-GB" altLang="ko-KR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주목하소서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주를</a:t>
            </a:r>
            <a:r>
              <a:rPr lang="en-GB" altLang="ko-KR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향한</a:t>
            </a:r>
            <a:r>
              <a:rPr lang="en-GB" altLang="ko-KR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노래가</a:t>
            </a:r>
            <a:r>
              <a:rPr lang="en-GB" altLang="ko-KR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꺼지지</a:t>
            </a:r>
            <a:r>
              <a:rPr lang="en-GB" altLang="ko-KR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않으니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하늘의 열고 보소서</a:t>
            </a:r>
          </a:p>
        </p:txBody>
      </p:sp>
    </p:spTree>
    <p:extLst>
      <p:ext uri="{BB962C8B-B14F-4D97-AF65-F5344CB8AC3E}">
        <p14:creationId xmlns:p14="http://schemas.microsoft.com/office/powerpoint/2010/main" val="1696496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946330F3-D488-951A-063D-CD7DE370A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43395B43-E505-9D7F-5BF2-25654603A285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이곳에 임재하소서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기다립니다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기도의 향기가 하늘에 닿으니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주여 임재하여 주소서</a:t>
            </a:r>
          </a:p>
        </p:txBody>
      </p:sp>
    </p:spTree>
    <p:extLst>
      <p:ext uri="{BB962C8B-B14F-4D97-AF65-F5344CB8AC3E}">
        <p14:creationId xmlns:p14="http://schemas.microsoft.com/office/powerpoint/2010/main" val="137953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98AC75F0-9856-EF7E-C03F-61AED7D9C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E5A034E8-DE8A-5B16-3DD5-232468D9B2FA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이 곳에 오셔서 이 곳에 앉으소서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이 곳에서 드리는 예배를 받으소서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주님의 이름이 주님의 이름만이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오직 주의 이름만 이 곳에 있습니다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173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/>
          <p:cNvSpPr txBox="1"/>
          <p:nvPr/>
        </p:nvSpPr>
        <p:spPr>
          <a:xfrm>
            <a:off x="594826" y="-31960"/>
            <a:ext cx="8071191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주님을 예배하는 것</a:t>
            </a:r>
            <a:endParaRPr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13;p5">
            <a:extLst>
              <a:ext uri="{FF2B5EF4-FFF2-40B4-BE49-F238E27FC236}">
                <a16:creationId xmlns:a16="http://schemas.microsoft.com/office/drawing/2014/main" id="{7BC1ABBE-81FC-4843-7D4B-18076F38BACF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빛으로 임하신 주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나의 어둠을 비추시네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안의 연약함 모두 씻어주시고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나를 귀히 여기사 안으시네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삶에 임하신 주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모든 두려움 덮으시네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 나의 모든 것 주님만 의지하리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눈을 들어 주님만 바라보리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180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예배하는 것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기뻐하는 것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나의 맘과 뜻 다해 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 더 알기 원하네</a:t>
            </a:r>
          </a:p>
        </p:txBody>
      </p:sp>
    </p:spTree>
    <p:extLst>
      <p:ext uri="{BB962C8B-B14F-4D97-AF65-F5344CB8AC3E}">
        <p14:creationId xmlns:p14="http://schemas.microsoft.com/office/powerpoint/2010/main" val="1373154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사랑하는 것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갈망하는 것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나의 유일한 소망이라</a:t>
            </a:r>
          </a:p>
        </p:txBody>
      </p:sp>
    </p:spTree>
    <p:extLst>
      <p:ext uri="{BB962C8B-B14F-4D97-AF65-F5344CB8AC3E}">
        <p14:creationId xmlns:p14="http://schemas.microsoft.com/office/powerpoint/2010/main" val="3170042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/>
          <p:cNvSpPr txBox="1"/>
          <p:nvPr/>
        </p:nvSpPr>
        <p:spPr>
          <a:xfrm>
            <a:off x="594826" y="-31960"/>
            <a:ext cx="8071191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여호와께 돌아가자</a:t>
            </a:r>
            <a:endParaRPr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13;p5">
            <a:extLst>
              <a:ext uri="{FF2B5EF4-FFF2-40B4-BE49-F238E27FC236}">
                <a16:creationId xmlns:a16="http://schemas.microsoft.com/office/drawing/2014/main" id="{7BC1ABBE-81FC-4843-7D4B-18076F38BACF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백성이 나를 떠나 돌아섰지만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사랑이 내 백성을 포기 못하니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모든 것 내어주고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 그들을 얻으리라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4511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여호와께 돌아가자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우린 돌아서도 그는 변치않네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여호와께 돌아가자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우린 넘어져도 그 사랑 영원하네</a:t>
            </a:r>
          </a:p>
        </p:txBody>
      </p:sp>
    </p:spTree>
    <p:extLst>
      <p:ext uri="{BB962C8B-B14F-4D97-AF65-F5344CB8AC3E}">
        <p14:creationId xmlns:p14="http://schemas.microsoft.com/office/powerpoint/2010/main" val="1257181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사랑은 오래 참고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자신을 내어주네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서로 사랑할 때 세상은 주 보네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사랑은 절대 지지 않네</a:t>
            </a:r>
          </a:p>
        </p:txBody>
      </p:sp>
    </p:spTree>
    <p:extLst>
      <p:ext uri="{BB962C8B-B14F-4D97-AF65-F5344CB8AC3E}">
        <p14:creationId xmlns:p14="http://schemas.microsoft.com/office/powerpoint/2010/main" val="290476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여호와께 돌아가자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우린 돌아서도 그는 변치않네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여호와께 돌아가자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우린 넘어져도 그 사랑 영원하네</a:t>
            </a:r>
          </a:p>
        </p:txBody>
      </p:sp>
    </p:spTree>
    <p:extLst>
      <p:ext uri="{BB962C8B-B14F-4D97-AF65-F5344CB8AC3E}">
        <p14:creationId xmlns:p14="http://schemas.microsoft.com/office/powerpoint/2010/main" val="1124790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2037522" y="1052513"/>
            <a:ext cx="154387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기도</a:t>
            </a:r>
            <a:endParaRPr sz="3600" spc="-150" dirty="0">
              <a:solidFill>
                <a:schemeClr val="bg1">
                  <a:lumMod val="95000"/>
                </a:schemeClr>
              </a:solidFill>
              <a:ea typeface="KoPub돋움체 Bold" panose="02020603020101020101" pitchFamily="18" charset="-127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2037522" y="1629271"/>
            <a:ext cx="10667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rgbClr val="D8D8D8"/>
                </a:solidFill>
                <a:latin typeface="Malgun Gothic"/>
                <a:ea typeface="Malgun Gothic"/>
                <a:cs typeface="Malgun Gothic"/>
                <a:sym typeface="Malgun Gothic"/>
              </a:rPr>
              <a:t>Prayer</a:t>
            </a:r>
            <a:endParaRPr sz="1800">
              <a:solidFill>
                <a:srgbClr val="D8D8D8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9879" y="4486754"/>
            <a:ext cx="1318734" cy="131873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 txBox="1"/>
          <p:nvPr/>
        </p:nvSpPr>
        <p:spPr>
          <a:xfrm>
            <a:off x="4150617" y="2967335"/>
            <a:ext cx="389080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  <a:sym typeface="Arial"/>
              </a:rPr>
              <a:t>윤유신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  <a:sym typeface="Arial"/>
              </a:rPr>
              <a:t> 집사</a:t>
            </a:r>
            <a:endParaRPr sz="5400" dirty="0">
              <a:solidFill>
                <a:schemeClr val="bg1">
                  <a:lumMod val="95000"/>
                </a:schemeClr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"/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2037522" y="1052513"/>
            <a:ext cx="389080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봉헌 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&amp;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특송</a:t>
            </a:r>
            <a:endParaRPr sz="3600" spc="-150" dirty="0">
              <a:solidFill>
                <a:schemeClr val="bg1">
                  <a:lumMod val="95000"/>
                </a:schemeClr>
              </a:solidFill>
              <a:ea typeface="KoPub돋움체 Bold" panose="02020603020101020101" pitchFamily="18" charset="-127"/>
              <a:sym typeface="Arial"/>
            </a:endParaRPr>
          </a:p>
        </p:txBody>
      </p:sp>
      <p:sp>
        <p:nvSpPr>
          <p:cNvPr id="255" name="Google Shape;255;p26"/>
          <p:cNvSpPr txBox="1"/>
          <p:nvPr/>
        </p:nvSpPr>
        <p:spPr>
          <a:xfrm>
            <a:off x="2037522" y="1629271"/>
            <a:ext cx="31254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rgbClr val="D8D8D8"/>
                </a:solidFill>
                <a:latin typeface="Malgun Gothic"/>
                <a:ea typeface="Malgun Gothic"/>
                <a:cs typeface="Malgun Gothic"/>
                <a:sym typeface="Malgun Gothic"/>
              </a:rPr>
              <a:t>Offering &amp; Offertory</a:t>
            </a:r>
            <a:endParaRPr sz="1800">
              <a:solidFill>
                <a:srgbClr val="D8D8D8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257" name="Google Shape;257;p26" descr="Choir, Gospel, People, Group, Stan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0044" y="4691879"/>
            <a:ext cx="1087407" cy="11136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19AE59-D209-082A-0FE5-DEE32D8C7CC4}"/>
              </a:ext>
            </a:extLst>
          </p:cNvPr>
          <p:cNvSpPr txBox="1"/>
          <p:nvPr/>
        </p:nvSpPr>
        <p:spPr>
          <a:xfrm>
            <a:off x="4150688" y="2937553"/>
            <a:ext cx="38908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주님과 같이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E4DA9C93-AD47-99D8-E7CD-32B092D0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>
            <a:extLst>
              <a:ext uri="{FF2B5EF4-FFF2-40B4-BE49-F238E27FC236}">
                <a16:creationId xmlns:a16="http://schemas.microsoft.com/office/drawing/2014/main" id="{3E0D22E7-584A-E0F4-296A-7E749C6AF115}"/>
              </a:ext>
            </a:extLst>
          </p:cNvPr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>
            <a:extLst>
              <a:ext uri="{FF2B5EF4-FFF2-40B4-BE49-F238E27FC236}">
                <a16:creationId xmlns:a16="http://schemas.microsoft.com/office/drawing/2014/main" id="{5D8DA969-9049-8C57-6C58-8EEA8314CD45}"/>
              </a:ext>
            </a:extLst>
          </p:cNvPr>
          <p:cNvSpPr txBox="1"/>
          <p:nvPr/>
        </p:nvSpPr>
        <p:spPr>
          <a:xfrm>
            <a:off x="594826" y="-31960"/>
            <a:ext cx="6446053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주님과 같이</a:t>
            </a:r>
            <a:endParaRPr lang="en-GB" altLang="ko-KR"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>
            <a:extLst>
              <a:ext uri="{FF2B5EF4-FFF2-40B4-BE49-F238E27FC236}">
                <a16:creationId xmlns:a16="http://schemas.microsoft.com/office/drawing/2014/main" id="{3127F00D-9B3B-EC1B-BD0A-D576DCE2A979}"/>
              </a:ext>
            </a:extLst>
          </p:cNvPr>
          <p:cNvSpPr txBox="1"/>
          <p:nvPr/>
        </p:nvSpPr>
        <p:spPr>
          <a:xfrm>
            <a:off x="1045984" y="1536194"/>
            <a:ext cx="980443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주님과 같이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마음 만지는 분은 없네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오랜 세월 찾아 난 알았네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내겐 주밖에 없네</a:t>
            </a:r>
          </a:p>
        </p:txBody>
      </p:sp>
    </p:spTree>
    <p:extLst>
      <p:ext uri="{BB962C8B-B14F-4D97-AF65-F5344CB8AC3E}">
        <p14:creationId xmlns:p14="http://schemas.microsoft.com/office/powerpoint/2010/main" val="3033398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718C0421-0CFB-3A23-10DC-C08DA2AF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BB18A648-8098-81FE-1AB1-E4600C2E4416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 자비 강 같이 흐르고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 손길 치료하네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고통받는 자녀 품으시니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주밖에 없네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52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봉헌기도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758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Prayer of Offering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475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4ADADC9-D0F5-4673-9E59-43750E3460E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71" b="99706" l="2647" r="98824">
                        <a14:foregroundMark x1="23824" y1="72353" x2="21765" y2="78824"/>
                        <a14:foregroundMark x1="34706" y1="65294" x2="35588" y2="68529"/>
                        <a14:foregroundMark x1="24706" y1="68235" x2="17941" y2="82353"/>
                        <a14:foregroundMark x1="17941" y1="82353" x2="17941" y2="82353"/>
                        <a14:foregroundMark x1="7941" y1="95882" x2="79118" y2="99706"/>
                        <a14:foregroundMark x1="79118" y1="99706" x2="91765" y2="97059"/>
                        <a14:foregroundMark x1="98529" y1="96176" x2="98824" y2="99118"/>
                        <a14:foregroundMark x1="2941" y1="95882" x2="2941" y2="98529"/>
                        <a14:foregroundMark x1="77647" y1="6471" x2="77353" y2="9118"/>
                        <a14:backgroundMark x1="21765" y1="11176" x2="32059" y2="27647"/>
                        <a14:backgroundMark x1="19706" y1="20882" x2="41176" y2="420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69879" y="4486754"/>
            <a:ext cx="1318734" cy="131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07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950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광고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Announcement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475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B2E8E32-7EED-4831-8E0F-028F884E7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29" b="93235" l="10000" r="90000">
                        <a14:foregroundMark x1="23824" y1="93529" x2="23824" y2="91176"/>
                        <a14:foregroundMark x1="61618" y1="8529" x2="61471" y2="10588"/>
                        <a14:foregroundMark x1="67647" y1="10294" x2="74853" y2="14706"/>
                        <a14:foregroundMark x1="74853" y1="14706" x2="79559" y2="24118"/>
                        <a14:foregroundMark x1="68088" y1="24706" x2="75000" y2="33235"/>
                        <a14:foregroundMark x1="75000" y1="33235" x2="76618" y2="43824"/>
                        <a14:foregroundMark x1="66618" y1="41471" x2="67059" y2="49706"/>
                      </a14:backgroundRemoval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355836" y="4570980"/>
            <a:ext cx="2469016" cy="12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9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950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광고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Announcement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4CDD20-02A1-447D-B08C-6DA3AD475962}"/>
              </a:ext>
            </a:extLst>
          </p:cNvPr>
          <p:cNvSpPr txBox="1"/>
          <p:nvPr/>
        </p:nvSpPr>
        <p:spPr>
          <a:xfrm>
            <a:off x="5471661" y="1977139"/>
            <a:ext cx="5016951" cy="1830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442913" algn="l"/>
              </a:tabLst>
            </a:pPr>
            <a:r>
              <a:rPr lang="ko-KR" altLang="en-US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환영 </a:t>
            </a:r>
            <a:r>
              <a:rPr lang="en-US" altLang="ko-KR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::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교회에 처음 나오신 분들을 주님의 이름으로 환영합니다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442913" algn="l"/>
              </a:tabLst>
            </a:pPr>
            <a:r>
              <a:rPr lang="ko-KR" altLang="en-US" sz="2400" b="1" dirty="0" err="1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큐티</a:t>
            </a:r>
            <a:r>
              <a:rPr lang="ko-KR" altLang="en-US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en-US" altLang="ko-KR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::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2400" b="1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큐티를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생활화 합시다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442913" algn="l"/>
              </a:tabLst>
            </a:pPr>
            <a:endParaRPr lang="en-US" altLang="ko-KR" sz="2400" b="1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7E92D83-070F-4DA1-B472-53B070CD4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29" b="93235" l="10000" r="90000">
                        <a14:foregroundMark x1="23824" y1="93529" x2="23824" y2="91176"/>
                        <a14:foregroundMark x1="61618" y1="8529" x2="61471" y2="10588"/>
                        <a14:foregroundMark x1="67647" y1="10294" x2="74853" y2="14706"/>
                        <a14:foregroundMark x1="74853" y1="14706" x2="79559" y2="24118"/>
                        <a14:foregroundMark x1="68088" y1="24706" x2="75000" y2="33235"/>
                        <a14:foregroundMark x1="75000" y1="33235" x2="76618" y2="43824"/>
                        <a14:foregroundMark x1="66618" y1="41471" x2="67059" y2="49706"/>
                      </a14:backgroundRemoval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319" y="4570980"/>
            <a:ext cx="2469016" cy="12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62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82782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생일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– 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임은미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(8) 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임승현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(15) 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김은기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(21)</a:t>
            </a:r>
          </a:p>
          <a:p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             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그레이스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(22)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7268336" cy="2989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당신의 삶속에서 그 사랑받고 있지요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당신의 삶속에서 그 사랑받고 있지요</a:t>
            </a:r>
          </a:p>
        </p:txBody>
      </p:sp>
    </p:spTree>
    <p:extLst>
      <p:ext uri="{BB962C8B-B14F-4D97-AF65-F5344CB8AC3E}">
        <p14:creationId xmlns:p14="http://schemas.microsoft.com/office/powerpoint/2010/main" val="2922665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생일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6833922" cy="2989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태초부터 시작된 하나님의 사랑은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우리의 만남을 통해 열매를 맺고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당신이 이세상에 존재함으로 인해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우리에게 얼마나 큰 기쁨이 되는지</a:t>
            </a:r>
          </a:p>
        </p:txBody>
      </p:sp>
    </p:spTree>
    <p:extLst>
      <p:ext uri="{BB962C8B-B14F-4D97-AF65-F5344CB8AC3E}">
        <p14:creationId xmlns:p14="http://schemas.microsoft.com/office/powerpoint/2010/main" val="3398634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생일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6696064" cy="2989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지금도 그 사랑 받고 있지요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지금도 그 사랑 받고 있지요</a:t>
            </a:r>
          </a:p>
        </p:txBody>
      </p:sp>
    </p:spTree>
    <p:extLst>
      <p:ext uri="{BB962C8B-B14F-4D97-AF65-F5344CB8AC3E}">
        <p14:creationId xmlns:p14="http://schemas.microsoft.com/office/powerpoint/2010/main" val="2290484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133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7237879" cy="2258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너는 시냇가에 심은 나무라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하나님의 사랑 안에 믿음뿌리 내리고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주의 뜻대로 주의 뜻대로 항상 살리라</a:t>
            </a:r>
          </a:p>
        </p:txBody>
      </p:sp>
    </p:spTree>
    <p:extLst>
      <p:ext uri="{BB962C8B-B14F-4D97-AF65-F5344CB8AC3E}">
        <p14:creationId xmlns:p14="http://schemas.microsoft.com/office/powerpoint/2010/main" val="1074315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성경봉독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691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Scripture Reading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4CDD20-02A1-447D-B08C-6DA3AD475962}"/>
              </a:ext>
            </a:extLst>
          </p:cNvPr>
          <p:cNvSpPr txBox="1"/>
          <p:nvPr/>
        </p:nvSpPr>
        <p:spPr>
          <a:xfrm>
            <a:off x="5933120" y="3410790"/>
            <a:ext cx="5593862" cy="50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빌립보서 </a:t>
            </a:r>
            <a:r>
              <a:rPr lang="en-US" altLang="ko-KR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4:6-7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EF9EA207-C429-4ABD-B4B8-68CE0C9306F8}"/>
              </a:ext>
            </a:extLst>
          </p:cNvPr>
          <p:cNvCxnSpPr>
            <a:cxnSpLocks/>
          </p:cNvCxnSpPr>
          <p:nvPr/>
        </p:nvCxnSpPr>
        <p:spPr>
          <a:xfrm>
            <a:off x="5973417" y="4025348"/>
            <a:ext cx="4195819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6" name="Picture 4" descr="bible clipart png clipartxtras open book with leaf - bible PNG ...">
            <a:extLst>
              <a:ext uri="{FF2B5EF4-FFF2-40B4-BE49-F238E27FC236}">
                <a16:creationId xmlns:a16="http://schemas.microsoft.com/office/drawing/2014/main" id="{8D59776C-7C3A-48EF-A8E5-DCDC9A0E8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9" b="89872" l="1310" r="97619">
                        <a14:foregroundMark x1="10476" y1="52619" x2="8571" y2="57392"/>
                        <a14:foregroundMark x1="9881" y1="43772" x2="1310" y2="61118"/>
                        <a14:foregroundMark x1="1310" y1="61118" x2="1310" y2="62165"/>
                        <a14:foregroundMark x1="90714" y1="66356" x2="97619" y2="62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221" y="3902656"/>
            <a:ext cx="1541722" cy="15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F2E8B0-71A8-3E97-AD28-AB671AAFF50C}"/>
              </a:ext>
            </a:extLst>
          </p:cNvPr>
          <p:cNvSpPr txBox="1"/>
          <p:nvPr/>
        </p:nvSpPr>
        <p:spPr>
          <a:xfrm>
            <a:off x="6024560" y="4148041"/>
            <a:ext cx="2130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dirty="0" err="1">
                <a:solidFill>
                  <a:prstClr val="white">
                    <a:lumMod val="95000"/>
                  </a:prst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엄주용</a:t>
            </a:r>
            <a:r>
              <a:rPr lang="ko-KR" altLang="en-US" sz="3200" dirty="0">
                <a:solidFill>
                  <a:prstClr val="white">
                    <a:lumMod val="95000"/>
                  </a:prst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자매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산돌명조B" panose="02020804000101010101" pitchFamily="18" charset="-127"/>
              <a:ea typeface="산돌명조B" panose="02020804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137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C8874FD-A6DE-445B-B5A5-66A089AC7D8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0D1AE-1FB2-4C2C-A10D-BC10440C94EB}"/>
              </a:ext>
            </a:extLst>
          </p:cNvPr>
          <p:cNvSpPr txBox="1"/>
          <p:nvPr/>
        </p:nvSpPr>
        <p:spPr>
          <a:xfrm>
            <a:off x="2037522" y="1351434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빌립보서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9C3CD1-B888-4BF8-8672-842A286F1985}"/>
              </a:ext>
            </a:extLst>
          </p:cNvPr>
          <p:cNvSpPr txBox="1"/>
          <p:nvPr/>
        </p:nvSpPr>
        <p:spPr>
          <a:xfrm>
            <a:off x="5471661" y="1062452"/>
            <a:ext cx="5484206" cy="236475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indent="-349250" fontAlgn="base">
              <a:spcBef>
                <a:spcPts val="800"/>
              </a:spcBef>
              <a:tabLst>
                <a:tab pos="442913" algn="l"/>
              </a:tabLst>
            </a:pP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4:6 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아무 것도 염려하지 말고 다만 모든 일에 기도와 간구로</a:t>
            </a: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너희 구할 것을 감사함으로 하나님께 아뢰라</a:t>
            </a:r>
          </a:p>
          <a:p>
            <a:pPr indent="-349250" fontAlgn="base">
              <a:spcBef>
                <a:spcPts val="800"/>
              </a:spcBef>
              <a:tabLst>
                <a:tab pos="442913" algn="l"/>
              </a:tabLst>
            </a:pP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4:7 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그리하면 모든 지각에 뛰어난 하나님의 평강이 그리스도 예수 안에서 너희 마음과 생각을 지키시리라</a:t>
            </a:r>
          </a:p>
        </p:txBody>
      </p:sp>
      <p:pic>
        <p:nvPicPr>
          <p:cNvPr id="13" name="Picture 4" descr="bible clipart png clipartxtras open book with leaf - bible PNG ...">
            <a:extLst>
              <a:ext uri="{FF2B5EF4-FFF2-40B4-BE49-F238E27FC236}">
                <a16:creationId xmlns:a16="http://schemas.microsoft.com/office/drawing/2014/main" id="{681A6C3A-F694-446A-81F9-3F8A11A77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9" b="89872" l="1310" r="97619">
                        <a14:foregroundMark x1="10476" y1="52619" x2="8571" y2="57392"/>
                        <a14:foregroundMark x1="9881" y1="43772" x2="1310" y2="61118"/>
                        <a14:foregroundMark x1="1310" y1="61118" x2="1310" y2="62165"/>
                        <a14:foregroundMark x1="90714" y1="66356" x2="97619" y2="62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522" y="3972221"/>
            <a:ext cx="1541722" cy="15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50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1101872" y="4210521"/>
            <a:ext cx="2714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-15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oPubWorld바탕체 Medium" panose="00000600000000000000" pitchFamily="2" charset="-127"/>
                <a:ea typeface="KoPubWorld바탕체 Medium" panose="00000600000000000000" pitchFamily="2" charset="-127"/>
                <a:cs typeface="KoPubWorld바탕체 Medium" panose="00000600000000000000" pitchFamily="2" charset="-127"/>
              </a:rPr>
              <a:t>빌립보서 </a:t>
            </a:r>
            <a:r>
              <a:rPr kumimoji="0" lang="en-US" altLang="ko-KR" sz="3200" b="0" i="0" u="none" strike="noStrike" kern="1200" cap="none" spc="-15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oPubWorld바탕체 Medium" panose="00000600000000000000" pitchFamily="2" charset="-127"/>
                <a:ea typeface="KoPubWorld바탕체 Medium" panose="00000600000000000000" pitchFamily="2" charset="-127"/>
                <a:cs typeface="KoPubWorld바탕체 Medium" panose="00000600000000000000" pitchFamily="2" charset="-127"/>
              </a:rPr>
              <a:t>4:6-7</a:t>
            </a:r>
            <a:endParaRPr kumimoji="0" lang="ko-KR" altLang="en-US" sz="3200" b="0" i="0" u="none" strike="noStrike" kern="1200" cap="none" spc="-15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KoPubWorld바탕체 Medium" panose="00000600000000000000" pitchFamily="2" charset="-127"/>
              <a:ea typeface="KoPubWorld바탕체 Medium" panose="00000600000000000000" pitchFamily="2" charset="-127"/>
              <a:cs typeface="KoPubWorld바탕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928446" y="2167861"/>
            <a:ext cx="53463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확증 편향의 감옥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B1B3367-08D4-5AC2-26FD-B3C56CF6839A}"/>
              </a:ext>
            </a:extLst>
          </p:cNvPr>
          <p:cNvSpPr/>
          <p:nvPr/>
        </p:nvSpPr>
        <p:spPr>
          <a:xfrm>
            <a:off x="1101872" y="3403242"/>
            <a:ext cx="2886808" cy="72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74E2001-EB74-450C-C445-FFCE17564483}"/>
              </a:ext>
            </a:extLst>
          </p:cNvPr>
          <p:cNvSpPr/>
          <p:nvPr/>
        </p:nvSpPr>
        <p:spPr>
          <a:xfrm>
            <a:off x="7028" y="-1"/>
            <a:ext cx="12184972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872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6" y="2541578"/>
            <a:ext cx="8288248" cy="113364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불안과 확증 편향</a:t>
            </a: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확증 편향의 감옥에서 벗어나야 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719876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도입</a:t>
            </a:r>
          </a:p>
        </p:txBody>
      </p:sp>
    </p:spTree>
    <p:extLst>
      <p:ext uri="{BB962C8B-B14F-4D97-AF65-F5344CB8AC3E}">
        <p14:creationId xmlns:p14="http://schemas.microsoft.com/office/powerpoint/2010/main" val="405328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02B83E-403C-FA3D-46C0-D87C2ADB5F85}"/>
              </a:ext>
            </a:extLst>
          </p:cNvPr>
          <p:cNvSpPr txBox="1"/>
          <p:nvPr/>
        </p:nvSpPr>
        <p:spPr>
          <a:xfrm>
            <a:off x="1107482" y="978362"/>
            <a:ext cx="2345165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6000" b="1" dirty="0">
                <a:solidFill>
                  <a:schemeClr val="accent4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A. </a:t>
            </a:r>
            <a:endParaRPr lang="ko-KR" altLang="en-US" sz="6000" b="1" dirty="0">
              <a:solidFill>
                <a:schemeClr val="accent4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0940C-82D0-9E29-CF3A-F172C57303EE}"/>
              </a:ext>
            </a:extLst>
          </p:cNvPr>
          <p:cNvSpPr txBox="1"/>
          <p:nvPr/>
        </p:nvSpPr>
        <p:spPr>
          <a:xfrm>
            <a:off x="1065416" y="2055102"/>
            <a:ext cx="9711441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4800" b="1" dirty="0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아무것도 염려하지 말라</a:t>
            </a:r>
          </a:p>
        </p:txBody>
      </p:sp>
    </p:spTree>
    <p:extLst>
      <p:ext uri="{BB962C8B-B14F-4D97-AF65-F5344CB8AC3E}">
        <p14:creationId xmlns:p14="http://schemas.microsoft.com/office/powerpoint/2010/main" val="478036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320600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아무 것도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염령하지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말고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 (4:6a)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염려를 멈추기 위해서 첫 번째 해야 할 일은 내 영혼을 잠식해가는 세상의 소음과 소식을 의지적으로 차단해야 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이는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강제로 거절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’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하라는 말입니다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선택의 문제</a:t>
            </a:r>
          </a:p>
        </p:txBody>
      </p:sp>
    </p:spTree>
    <p:extLst>
      <p:ext uri="{BB962C8B-B14F-4D97-AF65-F5344CB8AC3E}">
        <p14:creationId xmlns:p14="http://schemas.microsoft.com/office/powerpoint/2010/main" val="2675263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52783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사방이 벽으로 막힌 방에서 소리를 지르면 내 목소리만 계속 증폭되어 돌아오듯이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SNS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알고리즘은 내가 불안해하는 주제의 콘텐츠를 계속해서 반복 노출합니다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 눈에 보이는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피드가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객관적인 전 세계의 진실이 아니라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알고리즘이 내 불안을 미끼로 조회수를 더 올리기 위해 설계해 놓은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왜곡된 가짜 팩트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’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라는 사실을 분별해야 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985674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2.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에코 챔버 효과</a:t>
            </a:r>
          </a:p>
        </p:txBody>
      </p:sp>
    </p:spTree>
    <p:extLst>
      <p:ext uri="{BB962C8B-B14F-4D97-AF65-F5344CB8AC3E}">
        <p14:creationId xmlns:p14="http://schemas.microsoft.com/office/powerpoint/2010/main" val="3493732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44379"/>
            <a:ext cx="9379185" cy="320600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 영혼의 방화벽을 세우지 않으면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세상의 불안 바이러스는 실시간으로 내 생각을 오염시킵니다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세상의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피드를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거부하고 내 영혼의 안테나를 켜세요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그러면 비로소 하나님의 음성이 들릴 공간이 생겨나게 될 것입니다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3.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 영혼에 방화벽을 세우세요</a:t>
            </a:r>
          </a:p>
        </p:txBody>
      </p:sp>
    </p:spTree>
    <p:extLst>
      <p:ext uri="{BB962C8B-B14F-4D97-AF65-F5344CB8AC3E}">
        <p14:creationId xmlns:p14="http://schemas.microsoft.com/office/powerpoint/2010/main" val="2245199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02B83E-403C-FA3D-46C0-D87C2ADB5F85}"/>
              </a:ext>
            </a:extLst>
          </p:cNvPr>
          <p:cNvSpPr txBox="1"/>
          <p:nvPr/>
        </p:nvSpPr>
        <p:spPr>
          <a:xfrm>
            <a:off x="1107482" y="978362"/>
            <a:ext cx="221904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6000" b="1" dirty="0">
                <a:solidFill>
                  <a:schemeClr val="accent4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B. </a:t>
            </a:r>
            <a:endParaRPr lang="ko-KR" altLang="en-US" sz="6000" b="1" dirty="0">
              <a:solidFill>
                <a:schemeClr val="accent4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0940C-82D0-9E29-CF3A-F172C57303EE}"/>
              </a:ext>
            </a:extLst>
          </p:cNvPr>
          <p:cNvSpPr txBox="1"/>
          <p:nvPr/>
        </p:nvSpPr>
        <p:spPr>
          <a:xfrm>
            <a:off x="1065416" y="2055102"/>
            <a:ext cx="9711441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4800" b="1" dirty="0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감사함으로 아뢰라</a:t>
            </a:r>
          </a:p>
        </p:txBody>
      </p:sp>
    </p:spTree>
    <p:extLst>
      <p:ext uri="{BB962C8B-B14F-4D97-AF65-F5344CB8AC3E}">
        <p14:creationId xmlns:p14="http://schemas.microsoft.com/office/powerpoint/2010/main" val="2950670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36984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다만 모든 일에 기도와 간구로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너희 구할 것을 감사함으로 하나님께 아뢰라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 (4:6b)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감사함으로 아뢰는 기도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’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는 환경의 위협 앞에서 움츠러들지 않고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이미 나에게 행하셨고 장차 행하실 하나님의 신실하신 약속을 기억하며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거룩한 하나님께 주목하는 것입니다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감사함으로 하나님께 아뢰라</a:t>
            </a:r>
          </a:p>
        </p:txBody>
      </p:sp>
    </p:spTree>
    <p:extLst>
      <p:ext uri="{BB962C8B-B14F-4D97-AF65-F5344CB8AC3E}">
        <p14:creationId xmlns:p14="http://schemas.microsoft.com/office/powerpoint/2010/main" val="11800613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575127" cy="4683333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프로 투자자들은 당일의 요동치는 주가 그래프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현실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)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를 보지 않고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기업의 본질적인 자산 가치와 현금 흐름이 적힌 재무제표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본질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)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를 확인하며 행동합니다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하나님이 여전히 내 아버지가 되신다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”, 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 이름이 하늘 생명책에 기록되어 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”, 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주님이 내 모든 쓸 것을 채우신다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는 이 변치 않는 천국의 자산 가치를 확인하는 시간이 바로 감사 기도의 시간입니다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751289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2.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천국의 자신의 가치를 확인하세요</a:t>
            </a:r>
          </a:p>
        </p:txBody>
      </p:sp>
    </p:spTree>
    <p:extLst>
      <p:ext uri="{BB962C8B-B14F-4D97-AF65-F5344CB8AC3E}">
        <p14:creationId xmlns:p14="http://schemas.microsoft.com/office/powerpoint/2010/main" val="8764579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419089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불안한 마음을 묵상하고 또 묵상하는 행동을 멈추세요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그리고 이미 받은 은혜와 하나님의 약속의 말씀을 찾아서 읽고 묵상하세요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이미 받은 은혜를 기억하며 감사함으로 하나님께 아뢰기 시작할 때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상황은 그대로일지라도 영적 배짱과 당당함이 회복될 것입니다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감사는 불안의 에코 챔버를 부수는 복음의 무기입니다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4" y="984727"/>
            <a:ext cx="1045842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3.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에코 챔버를 부수는 복음의 무기</a:t>
            </a:r>
          </a:p>
        </p:txBody>
      </p:sp>
    </p:spTree>
    <p:extLst>
      <p:ext uri="{BB962C8B-B14F-4D97-AF65-F5344CB8AC3E}">
        <p14:creationId xmlns:p14="http://schemas.microsoft.com/office/powerpoint/2010/main" val="15885627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02B83E-403C-FA3D-46C0-D87C2ADB5F85}"/>
              </a:ext>
            </a:extLst>
          </p:cNvPr>
          <p:cNvSpPr txBox="1"/>
          <p:nvPr/>
        </p:nvSpPr>
        <p:spPr>
          <a:xfrm>
            <a:off x="1107482" y="978362"/>
            <a:ext cx="221904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6000" b="1" dirty="0">
                <a:solidFill>
                  <a:schemeClr val="accent4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C. </a:t>
            </a:r>
            <a:endParaRPr lang="ko-KR" altLang="en-US" sz="6000" b="1" dirty="0">
              <a:solidFill>
                <a:schemeClr val="accent4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0940C-82D0-9E29-CF3A-F172C57303EE}"/>
              </a:ext>
            </a:extLst>
          </p:cNvPr>
          <p:cNvSpPr txBox="1"/>
          <p:nvPr/>
        </p:nvSpPr>
        <p:spPr>
          <a:xfrm>
            <a:off x="1065416" y="2055102"/>
            <a:ext cx="9711441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4800" b="1" dirty="0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너희 마음과 생각을 지키시리라</a:t>
            </a:r>
            <a:endParaRPr lang="en-US" altLang="ko-KR" sz="4800" b="1" dirty="0">
              <a:solidFill>
                <a:schemeClr val="bg1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6333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419089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그리하면 모든 지각에 뛰어난 하나님의 평강이 그리스도 예수 안에서 너희 마음과 생각을 지키시리라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.” (4:7)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모든 지각에 뛰어난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’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평강은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인간의 이성적 계산과 인간의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AI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알고리즘의 예측 범위를 완전히 초월하여 내면을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지켜내시는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하나님의 압도적인 통치 권능을 의미합니다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하나님의 압도적인 통치 권능</a:t>
            </a:r>
          </a:p>
        </p:txBody>
      </p:sp>
    </p:spTree>
    <p:extLst>
      <p:ext uri="{BB962C8B-B14F-4D97-AF65-F5344CB8AC3E}">
        <p14:creationId xmlns:p14="http://schemas.microsoft.com/office/powerpoint/2010/main" val="4053601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419089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국가 보안이나 대기업의 전산망을 지키는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사이버 보안 시스템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(Cyber Security System)’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을 생각해보세요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오직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하나님의 평강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이라는 하늘의 보안 솔루션이 내 마음의 방화벽으로 가동될 때만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우리는 요동치는 세상 한복판에서도 평정심을 유지하는 강철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멘탈의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그리스도인으로 설 수 있습니다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2.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하늘의 보안 솔루션</a:t>
            </a: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평강</a:t>
            </a:r>
          </a:p>
        </p:txBody>
      </p:sp>
    </p:spTree>
    <p:extLst>
      <p:ext uri="{BB962C8B-B14F-4D97-AF65-F5344CB8AC3E}">
        <p14:creationId xmlns:p14="http://schemas.microsoft.com/office/powerpoint/2010/main" val="37976135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419089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외부의 악성 트래픽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염려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)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에 마음의 빗장을 열어주지 마세요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그리스도 예수라는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안전지대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’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안에 거하세요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내가 내 생각을 지키려고 한다면 아마도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100%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무너질 것입니다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그러나 내 염려를 기도로 주님께 패스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(Pass)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하면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그때부터는 하나님의 평강이 내 마음의 성벽을 대신 지키기 시작하십니다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869846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3.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거룩한 방화벽을 켜세요</a:t>
            </a:r>
          </a:p>
        </p:txBody>
      </p:sp>
    </p:spTree>
    <p:extLst>
      <p:ext uri="{BB962C8B-B14F-4D97-AF65-F5344CB8AC3E}">
        <p14:creationId xmlns:p14="http://schemas.microsoft.com/office/powerpoint/2010/main" val="2045760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6" y="2541578"/>
            <a:ext cx="9379185" cy="113364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염려와 두려움으로 낭비하지 마세요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</a:p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주님이 주신 특권을 누리세요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719876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결론</a:t>
            </a:r>
          </a:p>
        </p:txBody>
      </p:sp>
    </p:spTree>
    <p:extLst>
      <p:ext uri="{BB962C8B-B14F-4D97-AF65-F5344CB8AC3E}">
        <p14:creationId xmlns:p14="http://schemas.microsoft.com/office/powerpoint/2010/main" val="6386265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파송찬양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Sacrifice Praise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1829617" y="2967335"/>
            <a:ext cx="85331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또 하나의 열매를 바라시며</a:t>
            </a:r>
          </a:p>
        </p:txBody>
      </p:sp>
      <p:pic>
        <p:nvPicPr>
          <p:cNvPr id="10" name="Picture 4" descr="Choir, Gospel, People, Group, Standing">
            <a:extLst>
              <a:ext uri="{FF2B5EF4-FFF2-40B4-BE49-F238E27FC236}">
                <a16:creationId xmlns:a16="http://schemas.microsoft.com/office/drawing/2014/main" id="{321DDB5D-D8CA-47A7-AA24-870F4770C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15325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834AC48F-FB2A-98CB-C3B5-3254CBDF5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>
            <a:extLst>
              <a:ext uri="{FF2B5EF4-FFF2-40B4-BE49-F238E27FC236}">
                <a16:creationId xmlns:a16="http://schemas.microsoft.com/office/drawing/2014/main" id="{64195B8B-5BCD-4EAD-4D13-F2E6B1FF743B}"/>
              </a:ext>
            </a:extLst>
          </p:cNvPr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>
            <a:extLst>
              <a:ext uri="{FF2B5EF4-FFF2-40B4-BE49-F238E27FC236}">
                <a16:creationId xmlns:a16="http://schemas.microsoft.com/office/drawing/2014/main" id="{21C54A85-7F8D-9607-941C-4C604901CB6A}"/>
              </a:ext>
            </a:extLst>
          </p:cNvPr>
          <p:cNvSpPr txBox="1"/>
          <p:nvPr/>
        </p:nvSpPr>
        <p:spPr>
          <a:xfrm>
            <a:off x="594827" y="-31960"/>
            <a:ext cx="6097554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또 하나의 열매를 바라시며</a:t>
            </a:r>
            <a:endParaRPr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5;p10">
            <a:extLst>
              <a:ext uri="{FF2B5EF4-FFF2-40B4-BE49-F238E27FC236}">
                <a16:creationId xmlns:a16="http://schemas.microsoft.com/office/drawing/2014/main" id="{162B1C8C-5677-2AD5-A028-299372678207}"/>
              </a:ext>
            </a:extLst>
          </p:cNvPr>
          <p:cNvSpPr txBox="1"/>
          <p:nvPr/>
        </p:nvSpPr>
        <p:spPr>
          <a:xfrm>
            <a:off x="982100" y="1536194"/>
            <a:ext cx="9394352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감사해요 깨닫지 못했었는데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내가 얼마나 소중한 존재라는걸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태초부터 지금까지 하나님의 사랑은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항상 날 향하고 있었다는걸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64814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EDFA5CE4-5C41-72BB-6C12-E0A09994C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>
            <a:extLst>
              <a:ext uri="{FF2B5EF4-FFF2-40B4-BE49-F238E27FC236}">
                <a16:creationId xmlns:a16="http://schemas.microsoft.com/office/drawing/2014/main" id="{CAFF9E86-C73F-737F-ABF0-B41685AF0539}"/>
              </a:ext>
            </a:extLst>
          </p:cNvPr>
          <p:cNvSpPr txBox="1"/>
          <p:nvPr/>
        </p:nvSpPr>
        <p:spPr>
          <a:xfrm>
            <a:off x="982100" y="1536194"/>
            <a:ext cx="902817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고마워요 그 사랑을 가르쳐준 당신께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주께서 허락하신 당신께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그리스도의 사랑으로 더욱 섬기며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이제 나도 세상에 전하리라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74621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14516FF3-2E3F-88F2-D665-3093943F5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>
            <a:extLst>
              <a:ext uri="{FF2B5EF4-FFF2-40B4-BE49-F238E27FC236}">
                <a16:creationId xmlns:a16="http://schemas.microsoft.com/office/drawing/2014/main" id="{46484BC6-A2D6-DE45-5DD5-FE50CB89D489}"/>
              </a:ext>
            </a:extLst>
          </p:cNvPr>
          <p:cNvSpPr txBox="1"/>
          <p:nvPr/>
        </p:nvSpPr>
        <p:spPr>
          <a:xfrm>
            <a:off x="982100" y="1536194"/>
            <a:ext cx="902817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당신은 사랑받기 위해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그리고 그 사랑 전하기 위해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주께서 택하시고 이 땅에 심으셨네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또 하나의 열매를 바라시며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44323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Benediction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475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12" name="Picture 4" descr="Choir, Gospel, People, Group, Standing">
            <a:extLst>
              <a:ext uri="{FF2B5EF4-FFF2-40B4-BE49-F238E27FC236}">
                <a16:creationId xmlns:a16="http://schemas.microsoft.com/office/drawing/2014/main" id="{5CC8055B-E2E1-4A2B-B18C-C531877E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555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FCF41-3FB8-EE16-A68B-B6AD82EFF0B9}"/>
              </a:ext>
            </a:extLst>
          </p:cNvPr>
          <p:cNvSpPr txBox="1"/>
          <p:nvPr/>
        </p:nvSpPr>
        <p:spPr>
          <a:xfrm>
            <a:off x="474689" y="635012"/>
            <a:ext cx="11242622" cy="5918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[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조별나눔</a:t>
            </a: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]</a:t>
            </a: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1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박은희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송국현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명유민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임승현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엄주용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박세준 정민경 김주형 박지나 조예선</a:t>
            </a:r>
            <a:endParaRPr lang="en-US" altLang="ko-KR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2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나영인 김수인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안토니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김은기 엘렌 샘 </a:t>
            </a: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장도원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정조슈아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강상원 </a:t>
            </a:r>
            <a:b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</a:b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니키타 김훈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카밀</a:t>
            </a:r>
            <a:endParaRPr lang="en-US" altLang="ko-KR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3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윤유신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노해인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최장원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임은미 김연아 김다빈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백서진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강예진 정유라 이민경 나주영</a:t>
            </a:r>
            <a:endParaRPr lang="en-US" altLang="ko-KR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4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오승훈 김은주 최은희 최선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김예린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김범준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박예은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최동순</a:t>
            </a:r>
            <a:endParaRPr lang="ko-KR" altLang="en-US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69712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176244" y="2706686"/>
            <a:ext cx="38395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성도간 교제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5433F5-3CD8-474D-BB0B-FCFAC40BA338}"/>
              </a:ext>
            </a:extLst>
          </p:cNvPr>
          <p:cNvSpPr txBox="1"/>
          <p:nvPr/>
        </p:nvSpPr>
        <p:spPr>
          <a:xfrm>
            <a:off x="5041866" y="3689650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8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</a:rPr>
              <a:t>Refreshment</a:t>
            </a:r>
            <a:endParaRPr lang="ko-KR" altLang="en-US" sz="2400" dirty="0">
              <a:solidFill>
                <a:schemeClr val="bg1">
                  <a:lumMod val="8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</a:endParaRPr>
          </a:p>
        </p:txBody>
      </p:sp>
      <p:pic>
        <p:nvPicPr>
          <p:cNvPr id="11" name="Picture 2" descr="http://pds39.cafe.daum.net/image/11/cafe/2007/07/07/20/25/468f780be3cd9">
            <a:extLst>
              <a:ext uri="{FF2B5EF4-FFF2-40B4-BE49-F238E27FC236}">
                <a16:creationId xmlns:a16="http://schemas.microsoft.com/office/drawing/2014/main" id="{12397FCF-59F6-4843-8A4F-939FC06B4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prstClr val="white">
                <a:lumMod val="95000"/>
                <a:tint val="45000"/>
                <a:satMod val="400000"/>
              </a:prst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016" b="82422" l="1270" r="97266">
                        <a14:foregroundMark x1="58496" y1="76953" x2="56152" y2="76563"/>
                        <a14:foregroundMark x1="47266" y1="70833" x2="48730" y2="77083"/>
                        <a14:foregroundMark x1="40625" y1="72656" x2="41699" y2="78125"/>
                        <a14:foregroundMark x1="47363" y1="79818" x2="49023" y2="75391"/>
                        <a14:foregroundMark x1="46484" y1="77995" x2="46973" y2="72656"/>
                        <a14:foregroundMark x1="1367" y1="71615" x2="13379" y2="71615"/>
                        <a14:foregroundMark x1="13379" y1="71615" x2="31738" y2="70703"/>
                        <a14:foregroundMark x1="31738" y1="70703" x2="32129" y2="70703"/>
                        <a14:foregroundMark x1="2734" y1="76693" x2="1660" y2="79818"/>
                        <a14:foregroundMark x1="50391" y1="71615" x2="56543" y2="73047"/>
                        <a14:foregroundMark x1="49707" y1="80599" x2="55566" y2="80599"/>
                        <a14:foregroundMark x1="55566" y1="80599" x2="56445" y2="80469"/>
                        <a14:foregroundMark x1="59473" y1="73828" x2="68164" y2="72917"/>
                        <a14:foregroundMark x1="63672" y1="79036" x2="72754" y2="79036"/>
                        <a14:foregroundMark x1="68359" y1="74479" x2="74414" y2="74479"/>
                        <a14:foregroundMark x1="74414" y1="74479" x2="77051" y2="74349"/>
                        <a14:foregroundMark x1="75586" y1="75391" x2="84863" y2="74089"/>
                        <a14:foregroundMark x1="87109" y1="80599" x2="91699" y2="79167"/>
                        <a14:foregroundMark x1="91113" y1="75651" x2="97168" y2="73828"/>
                        <a14:foregroundMark x1="97168" y1="73828" x2="97266" y2="73828"/>
                      </a14:backgroundRemoval>
                    </a14:imgEffect>
                    <a14:imgEffect>
                      <a14:saturation sat="84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058" b="15347"/>
          <a:stretch/>
        </p:blipFill>
        <p:spPr bwMode="auto">
          <a:xfrm>
            <a:off x="1620078" y="5446355"/>
            <a:ext cx="9144000" cy="141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44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24829</TotalTime>
  <Words>1079</Words>
  <Application>Microsoft Office PowerPoint</Application>
  <PresentationFormat>와이드스크린</PresentationFormat>
  <Paragraphs>180</Paragraphs>
  <Slides>49</Slides>
  <Notes>18</Notes>
  <HiddenSlides>4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60" baseType="lpstr">
      <vt:lpstr>Adobe 명조 Std M</vt:lpstr>
      <vt:lpstr>KoPubWorld바탕체 Bold</vt:lpstr>
      <vt:lpstr>KoPubWorld바탕체 Medium</vt:lpstr>
      <vt:lpstr>KoPub돋움체 Bold</vt:lpstr>
      <vt:lpstr>마루 부리OTF 굵은</vt:lpstr>
      <vt:lpstr>Malgun Gothic</vt:lpstr>
      <vt:lpstr>Malgun Gothic</vt:lpstr>
      <vt:lpstr>산돌명조B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waydo</dc:creator>
  <cp:lastModifiedBy>A1122</cp:lastModifiedBy>
  <cp:revision>979</cp:revision>
  <dcterms:created xsi:type="dcterms:W3CDTF">2020-04-25T10:00:26Z</dcterms:created>
  <dcterms:modified xsi:type="dcterms:W3CDTF">2026-07-18T20:37:38Z</dcterms:modified>
</cp:coreProperties>
</file>