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0"/>
  </p:notesMasterIdLst>
  <p:sldIdLst>
    <p:sldId id="2325" r:id="rId2"/>
    <p:sldId id="257" r:id="rId3"/>
    <p:sldId id="848" r:id="rId4"/>
    <p:sldId id="2127" r:id="rId5"/>
    <p:sldId id="2458" r:id="rId6"/>
    <p:sldId id="2416" r:id="rId7"/>
    <p:sldId id="2459" r:id="rId8"/>
    <p:sldId id="2177" r:id="rId9"/>
    <p:sldId id="2486" r:id="rId10"/>
    <p:sldId id="2460" r:id="rId11"/>
    <p:sldId id="1683" r:id="rId12"/>
    <p:sldId id="2401" r:id="rId13"/>
    <p:sldId id="2488" r:id="rId14"/>
    <p:sldId id="2489" r:id="rId15"/>
    <p:sldId id="2490" r:id="rId16"/>
    <p:sldId id="2491" r:id="rId17"/>
    <p:sldId id="2492" r:id="rId18"/>
    <p:sldId id="2493" r:id="rId19"/>
    <p:sldId id="2494" r:id="rId20"/>
    <p:sldId id="2495" r:id="rId21"/>
    <p:sldId id="2496" r:id="rId22"/>
    <p:sldId id="2497" r:id="rId23"/>
    <p:sldId id="2498" r:id="rId24"/>
    <p:sldId id="2499" r:id="rId25"/>
    <p:sldId id="2364" r:id="rId26"/>
    <p:sldId id="2323" r:id="rId27"/>
    <p:sldId id="2390" r:id="rId28"/>
    <p:sldId id="2500" r:id="rId29"/>
    <p:sldId id="2391" r:id="rId30"/>
    <p:sldId id="2438" r:id="rId31"/>
    <p:sldId id="285" r:id="rId32"/>
    <p:sldId id="1686" r:id="rId33"/>
    <p:sldId id="2223" r:id="rId34"/>
    <p:sldId id="2347" r:id="rId35"/>
    <p:sldId id="2504" r:id="rId36"/>
    <p:sldId id="2505" r:id="rId37"/>
    <p:sldId id="2440" r:id="rId38"/>
    <p:sldId id="2441" r:id="rId39"/>
    <p:sldId id="263" r:id="rId40"/>
    <p:sldId id="264" r:id="rId41"/>
    <p:sldId id="2022" r:id="rId42"/>
    <p:sldId id="850" r:id="rId43"/>
    <p:sldId id="883" r:id="rId44"/>
    <p:sldId id="884" r:id="rId45"/>
    <p:sldId id="882" r:id="rId46"/>
    <p:sldId id="266" r:id="rId47"/>
    <p:sldId id="2131" r:id="rId48"/>
    <p:sldId id="2480" r:id="rId49"/>
    <p:sldId id="2501" r:id="rId50"/>
    <p:sldId id="2502" r:id="rId51"/>
    <p:sldId id="275" r:id="rId52"/>
    <p:sldId id="1129" r:id="rId53"/>
    <p:sldId id="1229" r:id="rId54"/>
    <p:sldId id="1234" r:id="rId55"/>
    <p:sldId id="1235" r:id="rId56"/>
    <p:sldId id="1236" r:id="rId57"/>
    <p:sldId id="1233" r:id="rId58"/>
    <p:sldId id="1228" r:id="rId59"/>
    <p:sldId id="1231" r:id="rId60"/>
    <p:sldId id="1232" r:id="rId61"/>
    <p:sldId id="1237" r:id="rId62"/>
    <p:sldId id="1238" r:id="rId63"/>
    <p:sldId id="1239" r:id="rId64"/>
    <p:sldId id="1240" r:id="rId65"/>
    <p:sldId id="1241" r:id="rId66"/>
    <p:sldId id="1401" r:id="rId67"/>
    <p:sldId id="2093" r:id="rId68"/>
    <p:sldId id="2380" r:id="rId69"/>
    <p:sldId id="2445" r:id="rId70"/>
    <p:sldId id="2467" r:id="rId71"/>
    <p:sldId id="2468" r:id="rId72"/>
    <p:sldId id="2469" r:id="rId73"/>
    <p:sldId id="2484" r:id="rId74"/>
    <p:sldId id="2485" r:id="rId75"/>
    <p:sldId id="2503" r:id="rId76"/>
    <p:sldId id="286" r:id="rId77"/>
    <p:sldId id="2130" r:id="rId78"/>
    <p:sldId id="2287" r:id="rId79"/>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57" userDrawn="1">
          <p15:clr>
            <a:srgbClr val="A4A3A4"/>
          </p15:clr>
        </p15:guide>
        <p15:guide id="2" pos="6607" userDrawn="1">
          <p15:clr>
            <a:srgbClr val="A4A3A4"/>
          </p15:clr>
        </p15:guide>
        <p15:guide id="3" pos="1073" userDrawn="1">
          <p15:clr>
            <a:srgbClr val="A4A3A4"/>
          </p15:clr>
        </p15:guide>
        <p15:guide id="4" orient="horz" pos="958" userDrawn="1">
          <p15:clr>
            <a:srgbClr val="A4A3A4"/>
          </p15:clr>
        </p15:guide>
        <p15:guide id="5" orient="horz" pos="232" userDrawn="1">
          <p15:clr>
            <a:srgbClr val="A4A3A4"/>
          </p15:clr>
        </p15:guide>
        <p15:guide id="6" orient="horz" pos="40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9E9E"/>
    <a:srgbClr val="B79D9E"/>
    <a:srgbClr val="FFFCF3"/>
    <a:srgbClr val="A8C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14" autoAdjust="0"/>
    <p:restoredTop sz="94660"/>
  </p:normalViewPr>
  <p:slideViewPr>
    <p:cSldViewPr snapToGrid="0" showGuides="1">
      <p:cViewPr varScale="1">
        <p:scale>
          <a:sx n="55" d="100"/>
          <a:sy n="55" d="100"/>
        </p:scale>
        <p:origin x="96" y="942"/>
      </p:cViewPr>
      <p:guideLst>
        <p:guide orient="horz" pos="3657"/>
        <p:guide pos="6607"/>
        <p:guide pos="1073"/>
        <p:guide orient="horz" pos="958"/>
        <p:guide orient="horz" pos="232"/>
        <p:guide orient="horz" pos="40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A473B-1C1B-4AAA-81B8-D4D9A2665CA5}" type="datetimeFigureOut">
              <a:rPr lang="ko-KR" altLang="en-US" smtClean="0"/>
              <a:t>2026-10-24</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02194A-FF9B-4986-B93D-A5C862DB0703}" type="slidenum">
              <a:rPr lang="ko-KR" altLang="en-US" smtClean="0"/>
              <a:t>‹#›</a:t>
            </a:fld>
            <a:endParaRPr lang="ko-KR" altLang="en-US"/>
          </a:p>
        </p:txBody>
      </p:sp>
    </p:spTree>
    <p:extLst>
      <p:ext uri="{BB962C8B-B14F-4D97-AF65-F5344CB8AC3E}">
        <p14:creationId xmlns:p14="http://schemas.microsoft.com/office/powerpoint/2010/main" val="153803479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4EDC8660-BD33-5DC4-1619-B999AAFE6496}"/>
            </a:ext>
          </a:extLst>
        </p:cNvPr>
        <p:cNvGrpSpPr/>
        <p:nvPr/>
      </p:nvGrpSpPr>
      <p:grpSpPr>
        <a:xfrm>
          <a:off x="0" y="0"/>
          <a:ext cx="0" cy="0"/>
          <a:chOff x="0" y="0"/>
          <a:chExt cx="0" cy="0"/>
        </a:xfrm>
      </p:grpSpPr>
      <p:sp>
        <p:nvSpPr>
          <p:cNvPr id="125" name="Google Shape;125;p8:notes">
            <a:extLst>
              <a:ext uri="{FF2B5EF4-FFF2-40B4-BE49-F238E27FC236}">
                <a16:creationId xmlns:a16="http://schemas.microsoft.com/office/drawing/2014/main" id="{1A8960FE-9E37-B21E-1751-8F0BE734C4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a:extLst>
              <a:ext uri="{FF2B5EF4-FFF2-40B4-BE49-F238E27FC236}">
                <a16:creationId xmlns:a16="http://schemas.microsoft.com/office/drawing/2014/main" id="{0D832EDA-A18A-BFD1-25E7-4F342C011A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532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4EDC8660-BD33-5DC4-1619-B999AAFE6496}"/>
            </a:ext>
          </a:extLst>
        </p:cNvPr>
        <p:cNvGrpSpPr/>
        <p:nvPr/>
      </p:nvGrpSpPr>
      <p:grpSpPr>
        <a:xfrm>
          <a:off x="0" y="0"/>
          <a:ext cx="0" cy="0"/>
          <a:chOff x="0" y="0"/>
          <a:chExt cx="0" cy="0"/>
        </a:xfrm>
      </p:grpSpPr>
      <p:sp>
        <p:nvSpPr>
          <p:cNvPr id="125" name="Google Shape;125;p8:notes">
            <a:extLst>
              <a:ext uri="{FF2B5EF4-FFF2-40B4-BE49-F238E27FC236}">
                <a16:creationId xmlns:a16="http://schemas.microsoft.com/office/drawing/2014/main" id="{1A8960FE-9E37-B21E-1751-8F0BE734C4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a:extLst>
              <a:ext uri="{FF2B5EF4-FFF2-40B4-BE49-F238E27FC236}">
                <a16:creationId xmlns:a16="http://schemas.microsoft.com/office/drawing/2014/main" id="{0D832EDA-A18A-BFD1-25E7-4F342C011A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6688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3D2D9A1-3B19-9FDE-F0CC-C2153B1B4F3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410829BD-58D2-A00E-004C-DE1FFBEC8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DB449974-6D10-AE50-4B37-8EEB24B815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6505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3D2D9A1-3B19-9FDE-F0CC-C2153B1B4F3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410829BD-58D2-A00E-004C-DE1FFBEC8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DB449974-6D10-AE50-4B37-8EEB24B815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5386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3D2D9A1-3B19-9FDE-F0CC-C2153B1B4F3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410829BD-58D2-A00E-004C-DE1FFBEC8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DB449974-6D10-AE50-4B37-8EEB24B815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3691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3D2D9A1-3B19-9FDE-F0CC-C2153B1B4F3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410829BD-58D2-A00E-004C-DE1FFBEC8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DB449974-6D10-AE50-4B37-8EEB24B815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1819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3D2D9A1-3B19-9FDE-F0CC-C2153B1B4F3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410829BD-58D2-A00E-004C-DE1FFBEC84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DB449974-6D10-AE50-4B37-8EEB24B815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749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4690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2306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6473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E4FA03EE-B699-8127-C481-8AFC7CEFA5BA}"/>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2211751-A449-4199-DC83-04BB6A6FAD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2078D2B4-003A-7D56-7082-B40C164A5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1385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E4FA03EE-B699-8127-C481-8AFC7CEFA5BA}"/>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2211751-A449-4199-DC83-04BB6A6FAD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2078D2B4-003A-7D56-7082-B40C164A5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5688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054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3717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E4FA03EE-B699-8127-C481-8AFC7CEFA5BA}"/>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2211751-A449-4199-DC83-04BB6A6FAD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2078D2B4-003A-7D56-7082-B40C164A5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1709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E4FA03EE-B699-8127-C481-8AFC7CEFA5BA}"/>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2211751-A449-4199-DC83-04BB6A6FAD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2078D2B4-003A-7D56-7082-B40C164A5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5410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7441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5057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E4FA03EE-B699-8127-C481-8AFC7CEFA5BA}"/>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2211751-A449-4199-DC83-04BB6A6FAD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2078D2B4-003A-7D56-7082-B40C164A5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738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E4FA03EE-B699-8127-C481-8AFC7CEFA5BA}"/>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2211751-A449-4199-DC83-04BB6A6FAD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2078D2B4-003A-7D56-7082-B40C164A53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6491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A95A1851-1E51-38D0-C8D5-F635D214FF23}"/>
            </a:ext>
          </a:extLst>
        </p:cNvPr>
        <p:cNvGrpSpPr/>
        <p:nvPr/>
      </p:nvGrpSpPr>
      <p:grpSpPr>
        <a:xfrm>
          <a:off x="0" y="0"/>
          <a:ext cx="0" cy="0"/>
          <a:chOff x="0" y="0"/>
          <a:chExt cx="0" cy="0"/>
        </a:xfrm>
      </p:grpSpPr>
      <p:sp>
        <p:nvSpPr>
          <p:cNvPr id="125" name="Google Shape;125;p8:notes">
            <a:extLst>
              <a:ext uri="{FF2B5EF4-FFF2-40B4-BE49-F238E27FC236}">
                <a16:creationId xmlns:a16="http://schemas.microsoft.com/office/drawing/2014/main" id="{866A64F5-122B-34BD-AC64-BB6AD5CBA8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a:extLst>
              <a:ext uri="{FF2B5EF4-FFF2-40B4-BE49-F238E27FC236}">
                <a16:creationId xmlns:a16="http://schemas.microsoft.com/office/drawing/2014/main" id="{E98C84D1-BDC8-D0BF-A685-6F186E01D5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87671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B5C116E5-6FC3-184D-F6F9-E853D53F424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DEEB5476-DEFB-C62A-DEC7-DA9048284F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A54D1126-CFDF-DB72-AD2A-739F98BABF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8179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B5C116E5-6FC3-184D-F6F9-E853D53F424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DEEB5476-DEFB-C62A-DEC7-DA9048284F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A54D1126-CFDF-DB72-AD2A-739F98BABF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5370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B5C116E5-6FC3-184D-F6F9-E853D53F424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DEEB5476-DEFB-C62A-DEC7-DA9048284F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A54D1126-CFDF-DB72-AD2A-739F98BABF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419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B5C116E5-6FC3-184D-F6F9-E853D53F424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DEEB5476-DEFB-C62A-DEC7-DA9048284F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A54D1126-CFDF-DB72-AD2A-739F98BABF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4565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B5C116E5-6FC3-184D-F6F9-E853D53F4245}"/>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DEEB5476-DEFB-C62A-DEC7-DA9048284F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A54D1126-CFDF-DB72-AD2A-739F98BABF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3916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B7E5E7E3-A1B3-23B7-D777-1AFDC52B1438}"/>
            </a:ext>
          </a:extLst>
        </p:cNvPr>
        <p:cNvGrpSpPr/>
        <p:nvPr/>
      </p:nvGrpSpPr>
      <p:grpSpPr>
        <a:xfrm>
          <a:off x="0" y="0"/>
          <a:ext cx="0" cy="0"/>
          <a:chOff x="0" y="0"/>
          <a:chExt cx="0" cy="0"/>
        </a:xfrm>
      </p:grpSpPr>
      <p:sp>
        <p:nvSpPr>
          <p:cNvPr id="125" name="Google Shape;125;p8:notes">
            <a:extLst>
              <a:ext uri="{FF2B5EF4-FFF2-40B4-BE49-F238E27FC236}">
                <a16:creationId xmlns:a16="http://schemas.microsoft.com/office/drawing/2014/main" id="{201247B7-3E1C-1F83-A1A5-50462A4D45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a:extLst>
              <a:ext uri="{FF2B5EF4-FFF2-40B4-BE49-F238E27FC236}">
                <a16:creationId xmlns:a16="http://schemas.microsoft.com/office/drawing/2014/main" id="{2760ABE9-5193-2581-E931-A4C9524363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0913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50608BE8-936A-25DB-6C91-A6CA0DAFC20D}"/>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A53CBEA-A518-37AB-7AEA-448CC63A18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45F06285-23CC-277B-E73F-059E605EE5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9808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B7E5E7E3-A1B3-23B7-D777-1AFDC52B1438}"/>
            </a:ext>
          </a:extLst>
        </p:cNvPr>
        <p:cNvGrpSpPr/>
        <p:nvPr/>
      </p:nvGrpSpPr>
      <p:grpSpPr>
        <a:xfrm>
          <a:off x="0" y="0"/>
          <a:ext cx="0" cy="0"/>
          <a:chOff x="0" y="0"/>
          <a:chExt cx="0" cy="0"/>
        </a:xfrm>
      </p:grpSpPr>
      <p:sp>
        <p:nvSpPr>
          <p:cNvPr id="125" name="Google Shape;125;p8:notes">
            <a:extLst>
              <a:ext uri="{FF2B5EF4-FFF2-40B4-BE49-F238E27FC236}">
                <a16:creationId xmlns:a16="http://schemas.microsoft.com/office/drawing/2014/main" id="{201247B7-3E1C-1F83-A1A5-50462A4D45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a:extLst>
              <a:ext uri="{FF2B5EF4-FFF2-40B4-BE49-F238E27FC236}">
                <a16:creationId xmlns:a16="http://schemas.microsoft.com/office/drawing/2014/main" id="{2760ABE9-5193-2581-E931-A4C9524363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9084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50608BE8-936A-25DB-6C91-A6CA0DAFC20D}"/>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A53CBEA-A518-37AB-7AEA-448CC63A18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45F06285-23CC-277B-E73F-059E605EE5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30285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50608BE8-936A-25DB-6C91-A6CA0DAFC20D}"/>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A53CBEA-A518-37AB-7AEA-448CC63A18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45F06285-23CC-277B-E73F-059E605EE5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7232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50608BE8-936A-25DB-6C91-A6CA0DAFC20D}"/>
            </a:ext>
          </a:extLst>
        </p:cNvPr>
        <p:cNvGrpSpPr/>
        <p:nvPr/>
      </p:nvGrpSpPr>
      <p:grpSpPr>
        <a:xfrm>
          <a:off x="0" y="0"/>
          <a:ext cx="0" cy="0"/>
          <a:chOff x="0" y="0"/>
          <a:chExt cx="0" cy="0"/>
        </a:xfrm>
      </p:grpSpPr>
      <p:sp>
        <p:nvSpPr>
          <p:cNvPr id="110" name="Google Shape;110;p5:notes">
            <a:extLst>
              <a:ext uri="{FF2B5EF4-FFF2-40B4-BE49-F238E27FC236}">
                <a16:creationId xmlns:a16="http://schemas.microsoft.com/office/drawing/2014/main" id="{1A53CBEA-A518-37AB-7AEA-448CC63A18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5:notes">
            <a:extLst>
              <a:ext uri="{FF2B5EF4-FFF2-40B4-BE49-F238E27FC236}">
                <a16:creationId xmlns:a16="http://schemas.microsoft.com/office/drawing/2014/main" id="{45F06285-23CC-277B-E73F-059E605EE5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850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5740177B-C59F-C285-53D2-C2460333AC94}"/>
            </a:ext>
          </a:extLst>
        </p:cNvPr>
        <p:cNvGrpSpPr/>
        <p:nvPr/>
      </p:nvGrpSpPr>
      <p:grpSpPr>
        <a:xfrm>
          <a:off x="0" y="0"/>
          <a:ext cx="0" cy="0"/>
          <a:chOff x="0" y="0"/>
          <a:chExt cx="0" cy="0"/>
        </a:xfrm>
      </p:grpSpPr>
      <p:sp>
        <p:nvSpPr>
          <p:cNvPr id="125" name="Google Shape;125;p8:notes">
            <a:extLst>
              <a:ext uri="{FF2B5EF4-FFF2-40B4-BE49-F238E27FC236}">
                <a16:creationId xmlns:a16="http://schemas.microsoft.com/office/drawing/2014/main" id="{5F838F88-635C-6DDB-56E1-62D3FFF901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a:extLst>
              <a:ext uri="{FF2B5EF4-FFF2-40B4-BE49-F238E27FC236}">
                <a16:creationId xmlns:a16="http://schemas.microsoft.com/office/drawing/2014/main" id="{3CC5FED5-7475-1754-C244-3544784CA6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47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7564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81702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79336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2698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95343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19908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07339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75AEA8D-34D2-9E09-A9CE-5D9CFA2950D3}"/>
            </a:ext>
          </a:extLst>
        </p:cNvPr>
        <p:cNvGrpSpPr/>
        <p:nvPr/>
      </p:nvGrpSpPr>
      <p:grpSpPr>
        <a:xfrm>
          <a:off x="0" y="0"/>
          <a:ext cx="0" cy="0"/>
          <a:chOff x="0" y="0"/>
          <a:chExt cx="0" cy="0"/>
        </a:xfrm>
      </p:grpSpPr>
      <p:sp>
        <p:nvSpPr>
          <p:cNvPr id="132" name="Google Shape;132;p10:notes">
            <a:extLst>
              <a:ext uri="{FF2B5EF4-FFF2-40B4-BE49-F238E27FC236}">
                <a16:creationId xmlns:a16="http://schemas.microsoft.com/office/drawing/2014/main" id="{93F69DF7-F748-EA96-B115-065AB1579B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0:notes">
            <a:extLst>
              <a:ext uri="{FF2B5EF4-FFF2-40B4-BE49-F238E27FC236}">
                <a16:creationId xmlns:a16="http://schemas.microsoft.com/office/drawing/2014/main" id="{4C6CC2C5-F4F2-F1D8-AE73-32C9B82496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5856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9301ED-D689-4AD2-8F32-D5389C410232}"/>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F27659B4-26C4-4F1C-B6D6-45DFE177AF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D21AE2F1-5DB7-4785-BB2B-4C4F10050B5A}"/>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5" name="바닥글 개체 틀 4">
            <a:extLst>
              <a:ext uri="{FF2B5EF4-FFF2-40B4-BE49-F238E27FC236}">
                <a16:creationId xmlns:a16="http://schemas.microsoft.com/office/drawing/2014/main" id="{0260E1AB-71DF-4B39-B0B5-8EF03574E78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1DE34461-8F33-40EF-8E5D-2998D35CD63E}"/>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806239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358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81B54C-D8C7-49CA-8428-2CBEAF50E1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52735747-C854-4A74-A9E5-4F8A24037C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F555B35A-4BA2-4B72-86E8-3FD74B7C8D6F}"/>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5" name="바닥글 개체 틀 4">
            <a:extLst>
              <a:ext uri="{FF2B5EF4-FFF2-40B4-BE49-F238E27FC236}">
                <a16:creationId xmlns:a16="http://schemas.microsoft.com/office/drawing/2014/main" id="{FF2AB9E7-033F-454F-AE27-AB6E64B0B439}"/>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72DD7B82-A76D-418F-BA18-632583ED19DB}"/>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2011510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5928D0A-1ACC-4912-AA6A-E2E318B50130}"/>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140317F0-ACBF-469D-B7F1-DB7EFF2ED404}"/>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061210C4-B58B-4FF8-A07A-4A675BA9E09E}"/>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B87CBAD9-DCB0-4978-ABBA-BC41902D1167}"/>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6" name="바닥글 개체 틀 5">
            <a:extLst>
              <a:ext uri="{FF2B5EF4-FFF2-40B4-BE49-F238E27FC236}">
                <a16:creationId xmlns:a16="http://schemas.microsoft.com/office/drawing/2014/main" id="{E563BA79-E93A-40D3-857A-86144693C5DD}"/>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2517D6A6-C9F6-476F-ACAA-73C3EE0EAEBF}"/>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4086222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7B56F1C-7323-4345-B9A7-B6C55DDF29F5}"/>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E26BF3A8-78DA-4EB9-B145-1C25D77372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6B357173-BA68-43EC-8516-9B4FECB2BAD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A0748476-A371-4822-A4C6-E59665F85B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BC951ADE-3715-453D-B48C-3621E484A170}"/>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BE6626EC-A864-4E30-8F65-5A545AD07734}"/>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8" name="바닥글 개체 틀 7">
            <a:extLst>
              <a:ext uri="{FF2B5EF4-FFF2-40B4-BE49-F238E27FC236}">
                <a16:creationId xmlns:a16="http://schemas.microsoft.com/office/drawing/2014/main" id="{E67CB4FA-0401-40D0-85C3-0F533DAB8AFE}"/>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E365BF1A-3C19-4807-921A-84AB185AD0D7}"/>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3394795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BD0115D-FD4D-4B33-8BDB-DC4D6B16707C}"/>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667CDB5F-C857-484B-9722-44769C107778}"/>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4" name="바닥글 개체 틀 3">
            <a:extLst>
              <a:ext uri="{FF2B5EF4-FFF2-40B4-BE49-F238E27FC236}">
                <a16:creationId xmlns:a16="http://schemas.microsoft.com/office/drawing/2014/main" id="{D676B4BF-512A-4F69-9C66-5CDFB3EB7CA1}"/>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4D273703-5537-4B9F-A3B0-C8E16E2ABAAE}"/>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222726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F147B13C-6B91-45CC-B6C8-5B23B76AB502}"/>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3" name="바닥글 개체 틀 2">
            <a:extLst>
              <a:ext uri="{FF2B5EF4-FFF2-40B4-BE49-F238E27FC236}">
                <a16:creationId xmlns:a16="http://schemas.microsoft.com/office/drawing/2014/main" id="{7B64AEB4-E25B-4DF2-9F6E-1E1FA1073D8F}"/>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16BE08-F7FD-4922-A1BC-6E82B00B4252}"/>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1630012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FAF592A-AA3A-4726-A5C9-65E751CE2042}"/>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0BDB0DFE-C130-4F89-B30C-B80D5CDD60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381C3D45-358C-46E1-8006-A4C6A17311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04D4DB7C-F88E-4647-8197-00FC643AD673}"/>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6" name="바닥글 개체 틀 5">
            <a:extLst>
              <a:ext uri="{FF2B5EF4-FFF2-40B4-BE49-F238E27FC236}">
                <a16:creationId xmlns:a16="http://schemas.microsoft.com/office/drawing/2014/main" id="{B3DBEA53-28EA-4D43-828A-AF4F15A2F88E}"/>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10BC2935-A252-422D-941C-75E729C5E106}"/>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18016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C14AE1B-C8A9-4CDE-97AA-ECA9C22C03F4}"/>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574528A9-CFC0-4620-8CA1-CF63B378DF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1D4B226F-C1FE-4B0D-BB7C-2C21C673EF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F0A4098F-744D-467E-A31A-AC05E048DAB1}"/>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6" name="바닥글 개체 틀 5">
            <a:extLst>
              <a:ext uri="{FF2B5EF4-FFF2-40B4-BE49-F238E27FC236}">
                <a16:creationId xmlns:a16="http://schemas.microsoft.com/office/drawing/2014/main" id="{19A3F8D4-7E56-4CAF-B61D-96D54D288A0F}"/>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995A0EFF-5792-4070-96FF-A1BB0C43F452}"/>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2315874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1A75899-BE4C-43DB-AC40-D250C5F96584}"/>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6E872AF6-C241-4771-8A81-27958B3BE3D1}"/>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A27232EA-F29C-4287-8209-AB34B86CC5DF}"/>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5" name="바닥글 개체 틀 4">
            <a:extLst>
              <a:ext uri="{FF2B5EF4-FFF2-40B4-BE49-F238E27FC236}">
                <a16:creationId xmlns:a16="http://schemas.microsoft.com/office/drawing/2014/main" id="{ABAAB5E5-BABE-4853-900B-92F67209616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0A5BA39-FE6A-41DD-B173-70A639B5D6D0}"/>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925962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B8C0897-30C8-4702-95DA-6E387432A5BB}"/>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1E3E1695-0691-4799-9D68-BA193FBC5E60}"/>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F3B495C-6A68-4B34-9FE8-D64F19767FF6}"/>
              </a:ext>
            </a:extLst>
          </p:cNvPr>
          <p:cNvSpPr>
            <a:spLocks noGrp="1"/>
          </p:cNvSpPr>
          <p:nvPr>
            <p:ph type="dt" sz="half" idx="10"/>
          </p:nvPr>
        </p:nvSpPr>
        <p:spPr/>
        <p:txBody>
          <a:bodyPr/>
          <a:lstStyle/>
          <a:p>
            <a:fld id="{0945281C-C2F1-468A-ACFE-06D43963E027}" type="datetimeFigureOut">
              <a:rPr lang="ko-KR" altLang="en-US" smtClean="0"/>
              <a:t>2026-10-24</a:t>
            </a:fld>
            <a:endParaRPr lang="ko-KR" altLang="en-US"/>
          </a:p>
        </p:txBody>
      </p:sp>
      <p:sp>
        <p:nvSpPr>
          <p:cNvPr id="5" name="바닥글 개체 틀 4">
            <a:extLst>
              <a:ext uri="{FF2B5EF4-FFF2-40B4-BE49-F238E27FC236}">
                <a16:creationId xmlns:a16="http://schemas.microsoft.com/office/drawing/2014/main" id="{B8B4E9EF-F11F-44CD-AF61-2B3F66CBF3C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A74B80B-5DF9-4133-8701-15C4B5CDEFB5}"/>
              </a:ext>
            </a:extLst>
          </p:cNvPr>
          <p:cNvSpPr>
            <a:spLocks noGrp="1"/>
          </p:cNvSpPr>
          <p:nvPr>
            <p:ph type="sldNum" sz="quarter" idx="12"/>
          </p:nvPr>
        </p:nvSpPr>
        <p:spPr/>
        <p:txBody>
          <a:body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30093241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05B27C6-CC74-F77E-D3A4-FD8ED996CB92}"/>
              </a:ext>
            </a:extLst>
          </p:cNvPr>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129FE03A-5542-9B5D-F1CA-E9D290E098B4}"/>
              </a:ext>
            </a:extLst>
          </p:cNvPr>
          <p:cNvSpPr>
            <a:spLocks noGrp="1"/>
          </p:cNvSpPr>
          <p:nvPr>
            <p:ph idx="1"/>
          </p:nvPr>
        </p:nvSpPr>
        <p:spPr>
          <a:xfrm>
            <a:off x="838200" y="1825625"/>
            <a:ext cx="10515600" cy="4351338"/>
          </a:xfrm>
          <a:prstGeom prst="rect">
            <a:avLst/>
          </a:prstGeo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330FFF90-C50B-3A71-9BD9-2A36428F1B18}"/>
              </a:ext>
            </a:extLst>
          </p:cNvPr>
          <p:cNvSpPr>
            <a:spLocks noGrp="1"/>
          </p:cNvSpPr>
          <p:nvPr>
            <p:ph type="dt" sz="half" idx="10"/>
          </p:nvPr>
        </p:nvSpPr>
        <p:spPr>
          <a:xfrm>
            <a:off x="838200" y="6356350"/>
            <a:ext cx="2743200" cy="365125"/>
          </a:xfrm>
          <a:prstGeom prst="rect">
            <a:avLst/>
          </a:prstGeom>
        </p:spPr>
        <p:txBody>
          <a:bodyPr/>
          <a:lstStyle/>
          <a:p>
            <a:fld id="{367202EA-4545-4584-A83A-29AC0673D59B}" type="datetimeFigureOut">
              <a:rPr lang="ko-KR" altLang="en-US" smtClean="0"/>
              <a:t>2026-10-24</a:t>
            </a:fld>
            <a:endParaRPr lang="ko-KR" altLang="en-US"/>
          </a:p>
        </p:txBody>
      </p:sp>
      <p:sp>
        <p:nvSpPr>
          <p:cNvPr id="5" name="바닥글 개체 틀 4">
            <a:extLst>
              <a:ext uri="{FF2B5EF4-FFF2-40B4-BE49-F238E27FC236}">
                <a16:creationId xmlns:a16="http://schemas.microsoft.com/office/drawing/2014/main" id="{365D041B-5BB0-ADDF-3511-BC3FDED6BCC1}"/>
              </a:ext>
            </a:extLst>
          </p:cNvPr>
          <p:cNvSpPr>
            <a:spLocks noGrp="1"/>
          </p:cNvSpPr>
          <p:nvPr>
            <p:ph type="ftr" sz="quarter" idx="11"/>
          </p:nvPr>
        </p:nvSpPr>
        <p:spPr>
          <a:xfrm>
            <a:off x="4038600" y="6356350"/>
            <a:ext cx="4114800" cy="365125"/>
          </a:xfrm>
          <a:prstGeom prst="rect">
            <a:avLst/>
          </a:prstGeom>
        </p:spPr>
        <p:txBody>
          <a:bodyPr/>
          <a:lstStyle/>
          <a:p>
            <a:endParaRPr lang="ko-KR" altLang="en-US"/>
          </a:p>
        </p:txBody>
      </p:sp>
      <p:sp>
        <p:nvSpPr>
          <p:cNvPr id="6" name="슬라이드 번호 개체 틀 5">
            <a:extLst>
              <a:ext uri="{FF2B5EF4-FFF2-40B4-BE49-F238E27FC236}">
                <a16:creationId xmlns:a16="http://schemas.microsoft.com/office/drawing/2014/main" id="{444DF44F-1DA1-28B4-E001-61A86A38626B}"/>
              </a:ext>
            </a:extLst>
          </p:cNvPr>
          <p:cNvSpPr>
            <a:spLocks noGrp="1"/>
          </p:cNvSpPr>
          <p:nvPr>
            <p:ph type="sldNum" sz="quarter" idx="12"/>
          </p:nvPr>
        </p:nvSpPr>
        <p:spPr>
          <a:xfrm>
            <a:off x="8610600" y="6356350"/>
            <a:ext cx="2743200" cy="365125"/>
          </a:xfrm>
          <a:prstGeom prst="rect">
            <a:avLst/>
          </a:prstGeom>
        </p:spPr>
        <p:txBody>
          <a:bodyPr/>
          <a:lstStyle/>
          <a:p>
            <a:fld id="{9FF56F5F-839D-4DF2-B2E2-1F40029F3BBC}" type="slidenum">
              <a:rPr lang="ko-KR" altLang="en-US" smtClean="0"/>
              <a:t>‹#›</a:t>
            </a:fld>
            <a:endParaRPr lang="ko-KR" altLang="en-US"/>
          </a:p>
        </p:txBody>
      </p:sp>
    </p:spTree>
    <p:extLst>
      <p:ext uri="{BB962C8B-B14F-4D97-AF65-F5344CB8AC3E}">
        <p14:creationId xmlns:p14="http://schemas.microsoft.com/office/powerpoint/2010/main" val="1693970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4B759686-F0A4-40EA-9688-9378F14768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BCE599E5-ABB5-4A1C-BB3B-DD85D28B04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6A303B13-5B26-444A-96AB-925D26C18D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5281C-C2F1-468A-ACFE-06D43963E027}" type="datetimeFigureOut">
              <a:rPr lang="ko-KR" altLang="en-US" smtClean="0"/>
              <a:t>2026-10-24</a:t>
            </a:fld>
            <a:endParaRPr lang="ko-KR" altLang="en-US"/>
          </a:p>
        </p:txBody>
      </p:sp>
      <p:sp>
        <p:nvSpPr>
          <p:cNvPr id="5" name="바닥글 개체 틀 4">
            <a:extLst>
              <a:ext uri="{FF2B5EF4-FFF2-40B4-BE49-F238E27FC236}">
                <a16:creationId xmlns:a16="http://schemas.microsoft.com/office/drawing/2014/main" id="{359FE1A4-049A-431A-86A5-5F04413A51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94962C61-2653-47B9-BE33-8DAEA448CB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547E9D-A66A-46A4-B570-D13AD9E68059}" type="slidenum">
              <a:rPr lang="ko-KR" altLang="en-US" smtClean="0"/>
              <a:t>‹#›</a:t>
            </a:fld>
            <a:endParaRPr lang="ko-KR" altLang="en-US"/>
          </a:p>
        </p:txBody>
      </p:sp>
    </p:spTree>
    <p:extLst>
      <p:ext uri="{BB962C8B-B14F-4D97-AF65-F5344CB8AC3E}">
        <p14:creationId xmlns:p14="http://schemas.microsoft.com/office/powerpoint/2010/main" val="3175060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microsoft.com/office/2007/relationships/hdphoto" Target="../media/hdphoto3.wdp"/></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4.wdp"/></Relationships>
</file>

<file path=ppt/slides/_rels/slide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microsoft.com/office/2007/relationships/hdphoto" Target="../media/hdphoto2.wdp"/></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01A8396-F82A-43E1-B8F7-37CB96F8BAA1}"/>
              </a:ext>
            </a:extLst>
          </p:cNvPr>
          <p:cNvSpPr/>
          <p:nvPr/>
        </p:nvSpPr>
        <p:spPr>
          <a:xfrm>
            <a:off x="1626420" y="975555"/>
            <a:ext cx="6697773" cy="2092881"/>
          </a:xfrm>
          <a:prstGeom prst="rect">
            <a:avLst/>
          </a:prstGeom>
        </p:spPr>
        <p:txBody>
          <a:bodyPr wrap="square">
            <a:spAutoFit/>
          </a:bodyPr>
          <a:lstStyle/>
          <a:p>
            <a:r>
              <a:rPr kumimoji="0" lang="ko-KR" altLang="en-US" sz="2800" spc="-150" dirty="0">
                <a:solidFill>
                  <a:schemeClr val="bg1">
                    <a:lumMod val="95000"/>
                  </a:schemeClr>
                </a:solidFill>
                <a:latin typeface="KoPub돋움체 Bold" panose="02020603020101020101" pitchFamily="18" charset="-127"/>
                <a:ea typeface="KoPub돋움체 Bold" panose="02020603020101020101" pitchFamily="18" charset="-127"/>
              </a:rPr>
              <a:t>아버지께 참되게 예배하는 자들은 </a:t>
            </a:r>
            <a:br>
              <a:rPr kumimoji="0" lang="en-US" altLang="ko-KR" sz="2800" spc="-150" dirty="0">
                <a:solidFill>
                  <a:schemeClr val="bg1">
                    <a:lumMod val="95000"/>
                  </a:schemeClr>
                </a:solidFill>
                <a:latin typeface="KoPub돋움체 Bold" panose="02020603020101020101" pitchFamily="18" charset="-127"/>
                <a:ea typeface="KoPub돋움체 Bold" panose="02020603020101020101" pitchFamily="18" charset="-127"/>
              </a:rPr>
            </a:br>
            <a:r>
              <a:rPr kumimoji="0" lang="ko-KR" altLang="en-US" sz="2800" spc="-150" dirty="0">
                <a:solidFill>
                  <a:schemeClr val="bg1">
                    <a:lumMod val="95000"/>
                  </a:schemeClr>
                </a:solidFill>
                <a:latin typeface="KoPub돋움체 Bold" panose="02020603020101020101" pitchFamily="18" charset="-127"/>
                <a:ea typeface="KoPub돋움체 Bold" panose="02020603020101020101" pitchFamily="18" charset="-127"/>
              </a:rPr>
              <a:t>영과 진리로 예배할 때가 </a:t>
            </a:r>
            <a:r>
              <a:rPr kumimoji="0" lang="ko-KR" altLang="en-US" sz="2800" spc="-150" dirty="0" err="1">
                <a:solidFill>
                  <a:schemeClr val="bg1">
                    <a:lumMod val="95000"/>
                  </a:schemeClr>
                </a:solidFill>
                <a:latin typeface="KoPub돋움체 Bold" panose="02020603020101020101" pitchFamily="18" charset="-127"/>
                <a:ea typeface="KoPub돋움체 Bold" panose="02020603020101020101" pitchFamily="18" charset="-127"/>
              </a:rPr>
              <a:t>오나니</a:t>
            </a:r>
            <a:r>
              <a:rPr kumimoji="0" lang="ko-KR" altLang="en-US" sz="2800" spc="-150" dirty="0">
                <a:solidFill>
                  <a:schemeClr val="bg1">
                    <a:lumMod val="95000"/>
                  </a:schemeClr>
                </a:solidFill>
                <a:latin typeface="KoPub돋움체 Bold" panose="02020603020101020101" pitchFamily="18" charset="-127"/>
                <a:ea typeface="KoPub돋움체 Bold" panose="02020603020101020101" pitchFamily="18" charset="-127"/>
              </a:rPr>
              <a:t> 곧 이때라 </a:t>
            </a:r>
            <a:br>
              <a:rPr kumimoji="0" lang="en-US" altLang="ko-KR" sz="2800" spc="-150" dirty="0">
                <a:solidFill>
                  <a:schemeClr val="bg1">
                    <a:lumMod val="95000"/>
                  </a:schemeClr>
                </a:solidFill>
                <a:latin typeface="KoPub돋움체 Bold" panose="02020603020101020101" pitchFamily="18" charset="-127"/>
                <a:ea typeface="KoPub돋움체 Bold" panose="02020603020101020101" pitchFamily="18" charset="-127"/>
              </a:rPr>
            </a:br>
            <a:r>
              <a:rPr kumimoji="0" lang="ko-KR" altLang="en-US" sz="2800" spc="-150" dirty="0">
                <a:solidFill>
                  <a:schemeClr val="bg1">
                    <a:lumMod val="95000"/>
                  </a:schemeClr>
                </a:solidFill>
                <a:latin typeface="KoPub돋움체 Bold" panose="02020603020101020101" pitchFamily="18" charset="-127"/>
                <a:ea typeface="KoPub돋움체 Bold" panose="02020603020101020101" pitchFamily="18" charset="-127"/>
              </a:rPr>
              <a:t>아버지께서는 자기에게 </a:t>
            </a:r>
            <a:br>
              <a:rPr kumimoji="0" lang="en-US" altLang="ko-KR" sz="2800" spc="-150" dirty="0">
                <a:solidFill>
                  <a:schemeClr val="bg1">
                    <a:lumMod val="95000"/>
                  </a:schemeClr>
                </a:solidFill>
                <a:latin typeface="KoPub돋움체 Bold" panose="02020603020101020101" pitchFamily="18" charset="-127"/>
                <a:ea typeface="KoPub돋움체 Bold" panose="02020603020101020101" pitchFamily="18" charset="-127"/>
              </a:rPr>
            </a:br>
            <a:r>
              <a:rPr kumimoji="0" lang="ko-KR" altLang="en-US" sz="2800" spc="-150" dirty="0">
                <a:solidFill>
                  <a:schemeClr val="bg1">
                    <a:lumMod val="95000"/>
                  </a:schemeClr>
                </a:solidFill>
                <a:latin typeface="KoPub돋움체 Bold" panose="02020603020101020101" pitchFamily="18" charset="-127"/>
                <a:ea typeface="KoPub돋움체 Bold" panose="02020603020101020101" pitchFamily="18" charset="-127"/>
              </a:rPr>
              <a:t>이렇게 예배하는 자들을 </a:t>
            </a:r>
            <a:r>
              <a:rPr kumimoji="0" lang="ko-KR" altLang="en-US" sz="2800" spc="-150" dirty="0" err="1">
                <a:solidFill>
                  <a:schemeClr val="bg1">
                    <a:lumMod val="95000"/>
                  </a:schemeClr>
                </a:solidFill>
                <a:latin typeface="KoPub돋움체 Bold" panose="02020603020101020101" pitchFamily="18" charset="-127"/>
                <a:ea typeface="KoPub돋움체 Bold" panose="02020603020101020101" pitchFamily="18" charset="-127"/>
              </a:rPr>
              <a:t>찾으시느니라</a:t>
            </a:r>
            <a:endParaRPr kumimoji="0"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endParaRPr>
          </a:p>
          <a:p>
            <a:r>
              <a:rPr kumimoji="0" lang="en-US" altLang="ko-KR" spc="-150" dirty="0">
                <a:solidFill>
                  <a:schemeClr val="bg1">
                    <a:lumMod val="85000"/>
                  </a:schemeClr>
                </a:solidFill>
                <a:latin typeface="KoPub돋움체 Bold" panose="02020603020101020101" pitchFamily="18" charset="-127"/>
                <a:ea typeface="KoPub돋움체 Bold" panose="02020603020101020101" pitchFamily="18" charset="-127"/>
              </a:rPr>
              <a:t>[</a:t>
            </a:r>
            <a:r>
              <a:rPr kumimoji="0" lang="ko-KR" altLang="en-US" spc="-150" dirty="0">
                <a:solidFill>
                  <a:schemeClr val="bg1">
                    <a:lumMod val="85000"/>
                  </a:schemeClr>
                </a:solidFill>
                <a:latin typeface="KoPub돋움체 Bold" panose="02020603020101020101" pitchFamily="18" charset="-127"/>
                <a:ea typeface="KoPub돋움체 Bold" panose="02020603020101020101" pitchFamily="18" charset="-127"/>
              </a:rPr>
              <a:t>요 </a:t>
            </a:r>
            <a:r>
              <a:rPr kumimoji="0" lang="en-US" altLang="ko-KR" spc="-150" dirty="0">
                <a:solidFill>
                  <a:schemeClr val="bg1">
                    <a:lumMod val="85000"/>
                  </a:schemeClr>
                </a:solidFill>
                <a:latin typeface="KoPub돋움체 Bold" panose="02020603020101020101" pitchFamily="18" charset="-127"/>
                <a:ea typeface="KoPub돋움체 Bold" panose="02020603020101020101" pitchFamily="18" charset="-127"/>
              </a:rPr>
              <a:t>4:23]</a:t>
            </a:r>
          </a:p>
        </p:txBody>
      </p:sp>
      <p:sp>
        <p:nvSpPr>
          <p:cNvPr id="7" name="TextBox 6">
            <a:extLst>
              <a:ext uri="{FF2B5EF4-FFF2-40B4-BE49-F238E27FC236}">
                <a16:creationId xmlns:a16="http://schemas.microsoft.com/office/drawing/2014/main" id="{6C7617F7-CC28-4662-A021-3BB9ED726DAD}"/>
              </a:ext>
            </a:extLst>
          </p:cNvPr>
          <p:cNvSpPr txBox="1"/>
          <p:nvPr/>
        </p:nvSpPr>
        <p:spPr>
          <a:xfrm>
            <a:off x="1629603" y="3478694"/>
            <a:ext cx="4160113" cy="1815882"/>
          </a:xfrm>
          <a:prstGeom prst="rect">
            <a:avLst/>
          </a:prstGeom>
          <a:noFill/>
        </p:spPr>
        <p:txBody>
          <a:bodyPr wrap="none" rtlCol="0">
            <a:spAutoFit/>
          </a:bodyPr>
          <a:lstStyle/>
          <a:p>
            <a: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t>Yet a time is coming </a:t>
            </a:r>
            <a:b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br>
            <a: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t>and has now come when the true worshipers </a:t>
            </a:r>
            <a:b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br>
            <a: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t>will worship the Father in spirit and truth, </a:t>
            </a:r>
            <a:b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br>
            <a: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t>for they are the kind of worshipers </a:t>
            </a:r>
            <a:b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br>
            <a:r>
              <a:rPr lang="en-US" altLang="ko-KR" sz="1600" b="1" spc="-150" dirty="0">
                <a:solidFill>
                  <a:schemeClr val="bg1">
                    <a:lumMod val="95000"/>
                  </a:schemeClr>
                </a:solidFill>
                <a:latin typeface="Adobe 명조 Std M" panose="02020600000000000000" pitchFamily="18" charset="-127"/>
                <a:ea typeface="Adobe 명조 Std M" panose="02020600000000000000" pitchFamily="18" charset="-127"/>
                <a:cs typeface="Times New Roman" pitchFamily="18" charset="0"/>
              </a:rPr>
              <a:t>the Father seeks.</a:t>
            </a:r>
          </a:p>
          <a:p>
            <a:r>
              <a:rPr kumimoji="0" lang="en-US" altLang="ko-KR" sz="1400" b="1" spc="-150" dirty="0">
                <a:solidFill>
                  <a:schemeClr val="bg1">
                    <a:lumMod val="85000"/>
                  </a:schemeClr>
                </a:solidFill>
                <a:latin typeface="Adobe 명조 Std M" panose="02020600000000000000" pitchFamily="18" charset="-127"/>
                <a:ea typeface="Adobe 명조 Std M" panose="02020600000000000000" pitchFamily="18" charset="-127"/>
                <a:cs typeface="Times New Roman" pitchFamily="18" charset="0"/>
              </a:rPr>
              <a:t>[John 4:23]</a:t>
            </a:r>
            <a:endParaRPr kumimoji="0" lang="ko-KR" altLang="en-US" sz="1400" b="1" spc="-150" dirty="0">
              <a:solidFill>
                <a:schemeClr val="bg1">
                  <a:lumMod val="85000"/>
                </a:schemeClr>
              </a:solidFill>
              <a:latin typeface="Adobe 명조 Std M" panose="02020600000000000000" pitchFamily="18" charset="-127"/>
              <a:ea typeface="Adobe 명조 Std M" panose="02020600000000000000" pitchFamily="18" charset="-127"/>
              <a:cs typeface="Times New Roman" pitchFamily="18" charset="0"/>
            </a:endParaRPr>
          </a:p>
          <a:p>
            <a:endParaRPr lang="ko-KR" altLang="en-US" sz="1600" spc="-150" dirty="0">
              <a:solidFill>
                <a:schemeClr val="bg1">
                  <a:lumMod val="95000"/>
                </a:schemeClr>
              </a:solidFill>
              <a:latin typeface="Adobe 명조 Std M" panose="02020600000000000000" pitchFamily="18" charset="-127"/>
              <a:ea typeface="Adobe 명조 Std M" panose="02020600000000000000" pitchFamily="18" charset="-127"/>
            </a:endParaRPr>
          </a:p>
        </p:txBody>
      </p:sp>
      <p:cxnSp>
        <p:nvCxnSpPr>
          <p:cNvPr id="9" name="직선 연결선 8">
            <a:extLst>
              <a:ext uri="{FF2B5EF4-FFF2-40B4-BE49-F238E27FC236}">
                <a16:creationId xmlns:a16="http://schemas.microsoft.com/office/drawing/2014/main" id="{6BF96C75-5B60-4014-A1DA-06B20507BD7C}"/>
              </a:ext>
            </a:extLst>
          </p:cNvPr>
          <p:cNvCxnSpPr/>
          <p:nvPr/>
        </p:nvCxnSpPr>
        <p:spPr>
          <a:xfrm>
            <a:off x="1709115" y="3448874"/>
            <a:ext cx="3946249" cy="0"/>
          </a:xfrm>
          <a:prstGeom prst="line">
            <a:avLst/>
          </a:prstGeom>
          <a:ln w="158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 name="Picture 2" descr="http://cfile232.uf.daum.net/image/227C57395408820E0A1F94">
            <a:extLst>
              <a:ext uri="{FF2B5EF4-FFF2-40B4-BE49-F238E27FC236}">
                <a16:creationId xmlns:a16="http://schemas.microsoft.com/office/drawing/2014/main" id="{DEB62763-8EB1-4B0D-A2A8-1AD715B7431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62223" b="95803" l="59852" r="95539"/>
                    </a14:imgEffect>
                    <a14:imgEffect>
                      <a14:brightnessContrast bright="-20000" contrast="20000"/>
                    </a14:imgEffect>
                  </a14:imgLayer>
                </a14:imgProps>
              </a:ext>
              <a:ext uri="{28A0092B-C50C-407E-A947-70E740481C1C}">
                <a14:useLocalDpi xmlns:a14="http://schemas.microsoft.com/office/drawing/2010/main" val="0"/>
              </a:ext>
            </a:extLst>
          </a:blip>
          <a:srcRect l="72325" t="58025" r="6596"/>
          <a:stretch/>
        </p:blipFill>
        <p:spPr bwMode="auto">
          <a:xfrm>
            <a:off x="8683901" y="3210335"/>
            <a:ext cx="1928191" cy="2879725"/>
          </a:xfrm>
          <a:prstGeom prst="rect">
            <a:avLst/>
          </a:prstGeom>
          <a:noFill/>
        </p:spPr>
      </p:pic>
    </p:spTree>
    <p:extLst>
      <p:ext uri="{BB962C8B-B14F-4D97-AF65-F5344CB8AC3E}">
        <p14:creationId xmlns:p14="http://schemas.microsoft.com/office/powerpoint/2010/main" val="826668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2215671"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예배의 부름</a:t>
            </a: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380973" cy="369332"/>
          </a:xfrm>
          <a:prstGeom prst="rect">
            <a:avLst/>
          </a:prstGeom>
          <a:noFill/>
        </p:spPr>
        <p:txBody>
          <a:bodyPr wrap="none" rtlCol="0">
            <a:spAutoFit/>
          </a:bodyPr>
          <a:lstStyle/>
          <a:p>
            <a:r>
              <a:rPr lang="en-US" altLang="ko-KR" spc="300" dirty="0">
                <a:solidFill>
                  <a:schemeClr val="bg1">
                    <a:lumMod val="85000"/>
                  </a:schemeClr>
                </a:solidFill>
              </a:rPr>
              <a:t>Call to Worship</a:t>
            </a:r>
            <a:endParaRPr lang="ko-KR" altLang="en-US" spc="300" dirty="0">
              <a:solidFill>
                <a:schemeClr val="bg1">
                  <a:lumMod val="85000"/>
                </a:schemeClr>
              </a:solidFill>
            </a:endParaRPr>
          </a:p>
        </p:txBody>
      </p:sp>
      <p:sp>
        <p:nvSpPr>
          <p:cNvPr id="9" name="TextBox 8">
            <a:extLst>
              <a:ext uri="{FF2B5EF4-FFF2-40B4-BE49-F238E27FC236}">
                <a16:creationId xmlns:a16="http://schemas.microsoft.com/office/drawing/2014/main" id="{D8F609BC-A60D-4430-B3FF-C05C78027C6B}"/>
              </a:ext>
            </a:extLst>
          </p:cNvPr>
          <p:cNvSpPr txBox="1"/>
          <p:nvPr/>
        </p:nvSpPr>
        <p:spPr>
          <a:xfrm>
            <a:off x="4358184" y="2967335"/>
            <a:ext cx="3890809" cy="923330"/>
          </a:xfrm>
          <a:prstGeom prst="rect">
            <a:avLst/>
          </a:prstGeom>
          <a:noFill/>
        </p:spPr>
        <p:txBody>
          <a:bodyPr wrap="none" rtlCol="0">
            <a:spAutoFit/>
          </a:bodyPr>
          <a:lstStyle/>
          <a:p>
            <a:r>
              <a:rPr lang="ko-KR" altLang="en-US" sz="5400" dirty="0" err="1">
                <a:solidFill>
                  <a:schemeClr val="bg1">
                    <a:lumMod val="95000"/>
                  </a:schemeClr>
                </a:solidFill>
                <a:latin typeface="산돌명조B" panose="02020804000101010101" pitchFamily="18" charset="-127"/>
                <a:ea typeface="산돌명조B" panose="02020804000101010101" pitchFamily="18" charset="-127"/>
              </a:rPr>
              <a:t>박상도</a:t>
            </a:r>
            <a:r>
              <a:rPr lang="ko-KR" altLang="en-US" sz="5400" dirty="0">
                <a:solidFill>
                  <a:schemeClr val="bg1">
                    <a:lumMod val="95000"/>
                  </a:schemeClr>
                </a:solidFill>
                <a:latin typeface="산돌명조B" panose="02020804000101010101" pitchFamily="18" charset="-127"/>
                <a:ea typeface="산돌명조B" panose="02020804000101010101" pitchFamily="18" charset="-127"/>
              </a:rPr>
              <a:t> 목사</a:t>
            </a:r>
          </a:p>
        </p:txBody>
      </p:sp>
      <p:pic>
        <p:nvPicPr>
          <p:cNvPr id="1028" name="Picture 4" descr="Choir, Gospel, People, Group, Standing">
            <a:extLst>
              <a:ext uri="{FF2B5EF4-FFF2-40B4-BE49-F238E27FC236}">
                <a16:creationId xmlns:a16="http://schemas.microsoft.com/office/drawing/2014/main" id="{BB7C0F42-FD6F-479B-8D89-F1FA26619F83}"/>
              </a:ext>
            </a:extLst>
          </p:cNvPr>
          <p:cNvPicPr>
            <a:picLocks noChangeAspect="1" noChangeArrowheads="1"/>
          </p:cNvPicPr>
          <p:nvPr/>
        </p:nvPicPr>
        <p:blipFill>
          <a:blip r:embed="rId2">
            <a:duotone>
              <a:srgbClr val="70AD47">
                <a:shade val="45000"/>
                <a:satMod val="135000"/>
              </a:srgbClr>
              <a:prstClr val="white"/>
            </a:duotone>
            <a:extLst>
              <a:ext uri="{BEBA8EAE-BF5A-486C-A8C5-ECC9F3942E4B}">
                <a14:imgProps xmlns:a14="http://schemas.microsoft.com/office/drawing/2010/main">
                  <a14:imgLayer r:embed="rId3">
                    <a14:imgEffect>
                      <a14:backgroundRemoval t="5000" b="96471" l="8735" r="92470">
                        <a14:foregroundMark x1="28916" y1="32647" x2="35542" y2="8235"/>
                        <a14:foregroundMark x1="45181" y1="25000" x2="46687" y2="14412"/>
                        <a14:foregroundMark x1="46687" y1="14412" x2="51205" y2="7647"/>
                        <a14:foregroundMark x1="64759" y1="19412" x2="70783" y2="22059"/>
                        <a14:foregroundMark x1="74096" y1="17941" x2="80422" y2="36471"/>
                        <a14:foregroundMark x1="76807" y1="15588" x2="85542" y2="9706"/>
                        <a14:foregroundMark x1="85542" y1="9706" x2="85542" y2="8235"/>
                        <a14:foregroundMark x1="71386" y1="9412" x2="70783" y2="13529"/>
                        <a14:foregroundMark x1="81325" y1="27353" x2="81325" y2="24706"/>
                        <a14:foregroundMark x1="57229" y1="5000" x2="59639" y2="7941"/>
                        <a14:foregroundMark x1="55723" y1="12353" x2="54819" y2="16176"/>
                        <a14:foregroundMark x1="26506" y1="21471" x2="26807" y2="25588"/>
                        <a14:foregroundMark x1="21084" y1="41471" x2="22590" y2="46471"/>
                        <a14:foregroundMark x1="35542" y1="41765" x2="38253" y2="46176"/>
                        <a14:foregroundMark x1="58735" y1="46471" x2="58434" y2="40882"/>
                        <a14:foregroundMark x1="76807" y1="48529" x2="76205" y2="43235"/>
                        <a14:foregroundMark x1="88253" y1="40882" x2="92470" y2="37353"/>
                        <a14:foregroundMark x1="9036" y1="36176" x2="11446" y2="39118"/>
                        <a14:foregroundMark x1="25904" y1="92353" x2="26506" y2="95882"/>
                        <a14:foregroundMark x1="34940" y1="96471" x2="37952" y2="96471"/>
                        <a14:foregroundMark x1="16566" y1="96176" x2="17771" y2="96176"/>
                      </a14:backgroundRemoval>
                    </a14:imgEffect>
                  </a14:imgLayer>
                </a14:imgProps>
              </a:ext>
              <a:ext uri="{28A0092B-C50C-407E-A947-70E740481C1C}">
                <a14:useLocalDpi xmlns:a14="http://schemas.microsoft.com/office/drawing/2010/main" val="0"/>
              </a:ext>
            </a:extLst>
          </a:blip>
          <a:srcRect/>
          <a:stretch>
            <a:fillRect/>
          </a:stretch>
        </p:blipFill>
        <p:spPr bwMode="auto">
          <a:xfrm>
            <a:off x="9420044" y="4691879"/>
            <a:ext cx="1087407" cy="1113609"/>
          </a:xfrm>
          <a:prstGeom prst="rect">
            <a:avLst/>
          </a:prstGeom>
          <a:noFill/>
        </p:spPr>
      </p:pic>
    </p:spTree>
    <p:extLst>
      <p:ext uri="{BB962C8B-B14F-4D97-AF65-F5344CB8AC3E}">
        <p14:creationId xmlns:p14="http://schemas.microsoft.com/office/powerpoint/2010/main" val="3279196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2215671" cy="646331"/>
          </a:xfrm>
          <a:prstGeom prst="rect">
            <a:avLst/>
          </a:prstGeom>
          <a:noFill/>
        </p:spPr>
        <p:txBody>
          <a:bodyPr wrap="none" rtlCol="0">
            <a:spAutoFit/>
          </a:bodyPr>
          <a:lstStyle/>
          <a:p>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다함께</a:t>
            </a:r>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 찬양</a:t>
            </a: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721130" cy="369332"/>
          </a:xfrm>
          <a:prstGeom prst="rect">
            <a:avLst/>
          </a:prstGeom>
          <a:noFill/>
        </p:spPr>
        <p:txBody>
          <a:bodyPr wrap="none" rtlCol="0">
            <a:spAutoFit/>
          </a:bodyPr>
          <a:lstStyle/>
          <a:p>
            <a:r>
              <a:rPr lang="en-US" altLang="ko-KR" spc="300" dirty="0">
                <a:solidFill>
                  <a:schemeClr val="bg1">
                    <a:lumMod val="85000"/>
                  </a:schemeClr>
                </a:solidFill>
              </a:rPr>
              <a:t>Praise &amp; Worship</a:t>
            </a:r>
            <a:endParaRPr lang="ko-KR" altLang="en-US" spc="300" dirty="0">
              <a:solidFill>
                <a:schemeClr val="bg1">
                  <a:lumMod val="85000"/>
                </a:schemeClr>
              </a:solidFill>
            </a:endParaRPr>
          </a:p>
        </p:txBody>
      </p:sp>
      <p:sp>
        <p:nvSpPr>
          <p:cNvPr id="9" name="TextBox 8">
            <a:extLst>
              <a:ext uri="{FF2B5EF4-FFF2-40B4-BE49-F238E27FC236}">
                <a16:creationId xmlns:a16="http://schemas.microsoft.com/office/drawing/2014/main" id="{D8F609BC-A60D-4430-B3FF-C05C78027C6B}"/>
              </a:ext>
            </a:extLst>
          </p:cNvPr>
          <p:cNvSpPr txBox="1"/>
          <p:nvPr/>
        </p:nvSpPr>
        <p:spPr>
          <a:xfrm>
            <a:off x="3734616" y="2967335"/>
            <a:ext cx="5080237" cy="923330"/>
          </a:xfrm>
          <a:prstGeom prst="rect">
            <a:avLst/>
          </a:prstGeom>
          <a:noFill/>
        </p:spPr>
        <p:txBody>
          <a:bodyPr wrap="none" rtlCol="0">
            <a:spAutoFit/>
          </a:bodyPr>
          <a:lstStyle/>
          <a:p>
            <a:r>
              <a:rPr lang="ko-KR" altLang="en-US" sz="5400" dirty="0" err="1">
                <a:solidFill>
                  <a:schemeClr val="bg1">
                    <a:lumMod val="95000"/>
                  </a:schemeClr>
                </a:solidFill>
                <a:latin typeface="마루 부리OTF 굵은" panose="020B0600000101010101" pitchFamily="34" charset="-127"/>
                <a:ea typeface="마루 부리OTF 굵은" panose="020B0600000101010101" pitchFamily="34" charset="-127"/>
              </a:rPr>
              <a:t>아이노스</a:t>
            </a:r>
            <a:r>
              <a:rPr lang="ko-KR" altLang="en-US" sz="5400" dirty="0">
                <a:solidFill>
                  <a:schemeClr val="bg1">
                    <a:lumMod val="95000"/>
                  </a:schemeClr>
                </a:solidFill>
                <a:latin typeface="마루 부리OTF 굵은" panose="020B0600000101010101" pitchFamily="34" charset="-127"/>
                <a:ea typeface="마루 부리OTF 굵은" panose="020B0600000101010101" pitchFamily="34" charset="-127"/>
              </a:rPr>
              <a:t> </a:t>
            </a:r>
            <a:r>
              <a:rPr lang="ko-KR" altLang="en-US" sz="5400" dirty="0" err="1">
                <a:solidFill>
                  <a:schemeClr val="bg1">
                    <a:lumMod val="95000"/>
                  </a:schemeClr>
                </a:solidFill>
                <a:latin typeface="마루 부리OTF 굵은" panose="020B0600000101010101" pitchFamily="34" charset="-127"/>
                <a:ea typeface="마루 부리OTF 굵은" panose="020B0600000101010101" pitchFamily="34" charset="-127"/>
              </a:rPr>
              <a:t>찬양단</a:t>
            </a:r>
            <a:endParaRPr lang="ko-KR" altLang="en-US" sz="5400" dirty="0">
              <a:solidFill>
                <a:schemeClr val="bg1">
                  <a:lumMod val="95000"/>
                </a:schemeClr>
              </a:solidFill>
              <a:latin typeface="마루 부리OTF 굵은" panose="020B0600000101010101" pitchFamily="34" charset="-127"/>
              <a:ea typeface="마루 부리OTF 굵은" panose="020B0600000101010101" pitchFamily="34" charset="-127"/>
            </a:endParaRPr>
          </a:p>
        </p:txBody>
      </p:sp>
      <p:sp>
        <p:nvSpPr>
          <p:cNvPr id="10" name="TextBox 9">
            <a:extLst>
              <a:ext uri="{FF2B5EF4-FFF2-40B4-BE49-F238E27FC236}">
                <a16:creationId xmlns:a16="http://schemas.microsoft.com/office/drawing/2014/main" id="{EC5433F5-3CD8-474D-BB0B-FCFAC40BA338}"/>
              </a:ext>
            </a:extLst>
          </p:cNvPr>
          <p:cNvSpPr txBox="1"/>
          <p:nvPr/>
        </p:nvSpPr>
        <p:spPr>
          <a:xfrm>
            <a:off x="3732695" y="3890665"/>
            <a:ext cx="901209" cy="400110"/>
          </a:xfrm>
          <a:prstGeom prst="rect">
            <a:avLst/>
          </a:prstGeom>
          <a:noFill/>
        </p:spPr>
        <p:txBody>
          <a:bodyPr wrap="none" rtlCol="0">
            <a:spAutoFit/>
          </a:bodyPr>
          <a:lstStyle/>
          <a:p>
            <a:r>
              <a:rPr lang="en-US" altLang="ko-KR" sz="2000" dirty="0" err="1">
                <a:solidFill>
                  <a:schemeClr val="bg1">
                    <a:lumMod val="85000"/>
                  </a:schemeClr>
                </a:solidFill>
                <a:latin typeface="Adobe 명조 Std M" panose="02020600000000000000" pitchFamily="18" charset="-127"/>
                <a:ea typeface="Adobe 명조 Std M" panose="02020600000000000000" pitchFamily="18" charset="-127"/>
              </a:rPr>
              <a:t>Ainos</a:t>
            </a:r>
            <a:endParaRPr lang="ko-KR" altLang="en-US" sz="2000" dirty="0">
              <a:solidFill>
                <a:schemeClr val="bg1">
                  <a:lumMod val="85000"/>
                </a:schemeClr>
              </a:solidFill>
              <a:latin typeface="Adobe 명조 Std M" panose="02020600000000000000" pitchFamily="18" charset="-127"/>
              <a:ea typeface="Adobe 명조 Std M" panose="02020600000000000000" pitchFamily="18" charset="-127"/>
            </a:endParaRPr>
          </a:p>
        </p:txBody>
      </p:sp>
      <p:pic>
        <p:nvPicPr>
          <p:cNvPr id="1028" name="Picture 4" descr="Choir, Gospel, People, Group, Standing">
            <a:extLst>
              <a:ext uri="{FF2B5EF4-FFF2-40B4-BE49-F238E27FC236}">
                <a16:creationId xmlns:a16="http://schemas.microsoft.com/office/drawing/2014/main" id="{BB7C0F42-FD6F-479B-8D89-F1FA26619F83}"/>
              </a:ext>
            </a:extLst>
          </p:cNvPr>
          <p:cNvPicPr>
            <a:picLocks noChangeAspect="1" noChangeArrowheads="1"/>
          </p:cNvPicPr>
          <p:nvPr/>
        </p:nvPicPr>
        <p:blipFill>
          <a:blip r:embed="rId2">
            <a:duotone>
              <a:srgbClr val="70AD47">
                <a:shade val="45000"/>
                <a:satMod val="135000"/>
              </a:srgbClr>
              <a:prstClr val="white"/>
            </a:duotone>
            <a:extLst>
              <a:ext uri="{BEBA8EAE-BF5A-486C-A8C5-ECC9F3942E4B}">
                <a14:imgProps xmlns:a14="http://schemas.microsoft.com/office/drawing/2010/main">
                  <a14:imgLayer r:embed="rId3">
                    <a14:imgEffect>
                      <a14:backgroundRemoval t="5000" b="96471" l="8735" r="92470">
                        <a14:foregroundMark x1="28916" y1="32647" x2="35542" y2="8235"/>
                        <a14:foregroundMark x1="45181" y1="25000" x2="46687" y2="14412"/>
                        <a14:foregroundMark x1="46687" y1="14412" x2="51205" y2="7647"/>
                        <a14:foregroundMark x1="64759" y1="19412" x2="70783" y2="22059"/>
                        <a14:foregroundMark x1="74096" y1="17941" x2="80422" y2="36471"/>
                        <a14:foregroundMark x1="76807" y1="15588" x2="85542" y2="9706"/>
                        <a14:foregroundMark x1="85542" y1="9706" x2="85542" y2="8235"/>
                        <a14:foregroundMark x1="71386" y1="9412" x2="70783" y2="13529"/>
                        <a14:foregroundMark x1="81325" y1="27353" x2="81325" y2="24706"/>
                        <a14:foregroundMark x1="57229" y1="5000" x2="59639" y2="7941"/>
                        <a14:foregroundMark x1="55723" y1="12353" x2="54819" y2="16176"/>
                        <a14:foregroundMark x1="26506" y1="21471" x2="26807" y2="25588"/>
                        <a14:foregroundMark x1="21084" y1="41471" x2="22590" y2="46471"/>
                        <a14:foregroundMark x1="35542" y1="41765" x2="38253" y2="46176"/>
                        <a14:foregroundMark x1="58735" y1="46471" x2="58434" y2="40882"/>
                        <a14:foregroundMark x1="76807" y1="48529" x2="76205" y2="43235"/>
                        <a14:foregroundMark x1="88253" y1="40882" x2="92470" y2="37353"/>
                        <a14:foregroundMark x1="9036" y1="36176" x2="11446" y2="39118"/>
                        <a14:foregroundMark x1="25904" y1="92353" x2="26506" y2="95882"/>
                        <a14:foregroundMark x1="34940" y1="96471" x2="37952" y2="96471"/>
                        <a14:foregroundMark x1="16566" y1="96176" x2="17771" y2="96176"/>
                      </a14:backgroundRemoval>
                    </a14:imgEffect>
                  </a14:imgLayer>
                </a14:imgProps>
              </a:ext>
              <a:ext uri="{28A0092B-C50C-407E-A947-70E740481C1C}">
                <a14:useLocalDpi xmlns:a14="http://schemas.microsoft.com/office/drawing/2010/main" val="0"/>
              </a:ext>
            </a:extLst>
          </a:blip>
          <a:srcRect/>
          <a:stretch>
            <a:fillRect/>
          </a:stretch>
        </p:blipFill>
        <p:spPr bwMode="auto">
          <a:xfrm>
            <a:off x="9420044" y="4691879"/>
            <a:ext cx="1087407" cy="1113609"/>
          </a:xfrm>
          <a:prstGeom prst="rect">
            <a:avLst/>
          </a:prstGeom>
          <a:noFill/>
        </p:spPr>
      </p:pic>
    </p:spTree>
    <p:extLst>
      <p:ext uri="{BB962C8B-B14F-4D97-AF65-F5344CB8AC3E}">
        <p14:creationId xmlns:p14="http://schemas.microsoft.com/office/powerpoint/2010/main" val="608420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61E84DA3-F936-48B1-98AE-0C93529FA72A}"/>
            </a:ext>
          </a:extLst>
        </p:cNvPr>
        <p:cNvGrpSpPr/>
        <p:nvPr/>
      </p:nvGrpSpPr>
      <p:grpSpPr>
        <a:xfrm>
          <a:off x="0" y="0"/>
          <a:ext cx="0" cy="0"/>
          <a:chOff x="0" y="0"/>
          <a:chExt cx="0" cy="0"/>
        </a:xfrm>
      </p:grpSpPr>
      <p:sp>
        <p:nvSpPr>
          <p:cNvPr id="128" name="Google Shape;128;p8">
            <a:extLst>
              <a:ext uri="{FF2B5EF4-FFF2-40B4-BE49-F238E27FC236}">
                <a16:creationId xmlns:a16="http://schemas.microsoft.com/office/drawing/2014/main" id="{30B620A2-F9DC-D470-7B67-4186B24891AB}"/>
              </a:ext>
            </a:extLst>
          </p:cNvPr>
          <p:cNvSpPr/>
          <p:nvPr/>
        </p:nvSpPr>
        <p:spPr>
          <a:xfrm>
            <a:off x="0" y="-5570"/>
            <a:ext cx="395536" cy="360040"/>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2" name="Google Shape;113;p5">
            <a:extLst>
              <a:ext uri="{FF2B5EF4-FFF2-40B4-BE49-F238E27FC236}">
                <a16:creationId xmlns:a16="http://schemas.microsoft.com/office/drawing/2014/main" id="{E2E35780-4E50-5C01-D9CB-59F79CF9C031}"/>
              </a:ext>
            </a:extLst>
          </p:cNvPr>
          <p:cNvSpPr txBox="1"/>
          <p:nvPr/>
        </p:nvSpPr>
        <p:spPr>
          <a:xfrm>
            <a:off x="982100" y="1536194"/>
            <a:ext cx="10652181"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아무도 예배하지 않는 </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그 곳에서 주를 예배하리라</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In that place where no one worships,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 will worship the Lord;</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169649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61E84DA3-F936-48B1-98AE-0C93529FA72A}"/>
            </a:ext>
          </a:extLst>
        </p:cNvPr>
        <p:cNvGrpSpPr/>
        <p:nvPr/>
      </p:nvGrpSpPr>
      <p:grpSpPr>
        <a:xfrm>
          <a:off x="0" y="0"/>
          <a:ext cx="0" cy="0"/>
          <a:chOff x="0" y="0"/>
          <a:chExt cx="0" cy="0"/>
        </a:xfrm>
      </p:grpSpPr>
      <p:sp>
        <p:nvSpPr>
          <p:cNvPr id="2" name="Google Shape;113;p5">
            <a:extLst>
              <a:ext uri="{FF2B5EF4-FFF2-40B4-BE49-F238E27FC236}">
                <a16:creationId xmlns:a16="http://schemas.microsoft.com/office/drawing/2014/main" id="{E2E35780-4E50-5C01-D9CB-59F79CF9C031}"/>
              </a:ext>
            </a:extLst>
          </p:cNvPr>
          <p:cNvSpPr txBox="1"/>
          <p:nvPr/>
        </p:nvSpPr>
        <p:spPr>
          <a:xfrm>
            <a:off x="982100" y="1536194"/>
            <a:ext cx="10652181"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아무도 찬양하지 않는 </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그 곳에서 나 주를 찬양하리라</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in that place where no one praises,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 will praise the Lord.</a:t>
            </a:r>
          </a:p>
        </p:txBody>
      </p:sp>
    </p:spTree>
    <p:extLst>
      <p:ext uri="{BB962C8B-B14F-4D97-AF65-F5344CB8AC3E}">
        <p14:creationId xmlns:p14="http://schemas.microsoft.com/office/powerpoint/2010/main" val="2267229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946330F3-D488-951A-063D-CD7DE370A1F7}"/>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43395B43-E505-9D7F-5BF2-25654603A285}"/>
              </a:ext>
            </a:extLst>
          </p:cNvPr>
          <p:cNvSpPr txBox="1"/>
          <p:nvPr/>
        </p:nvSpPr>
        <p:spPr>
          <a:xfrm>
            <a:off x="982100" y="1536194"/>
            <a:ext cx="10612492"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누구도 헌신하지 않는 </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그 곳에서 주께 헌신하리라</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In that place where no one is devoted,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 will dedicate myself to the Lord;</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2953460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946330F3-D488-951A-063D-CD7DE370A1F7}"/>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43395B43-E505-9D7F-5BF2-25654603A285}"/>
              </a:ext>
            </a:extLst>
          </p:cNvPr>
          <p:cNvSpPr txBox="1"/>
          <p:nvPr/>
        </p:nvSpPr>
        <p:spPr>
          <a:xfrm>
            <a:off x="982100" y="1536194"/>
            <a:ext cx="10107432"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누구도 증거하지 않는 </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그 곳에서 나 주를 증거하리라</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in that place where no one bears witness, I will testify to the Lord.</a:t>
            </a:r>
          </a:p>
        </p:txBody>
      </p:sp>
    </p:spTree>
    <p:extLst>
      <p:ext uri="{BB962C8B-B14F-4D97-AF65-F5344CB8AC3E}">
        <p14:creationId xmlns:p14="http://schemas.microsoft.com/office/powerpoint/2010/main" val="154271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946330F3-D488-951A-063D-CD7DE370A1F7}"/>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43395B43-E505-9D7F-5BF2-25654603A285}"/>
              </a:ext>
            </a:extLst>
          </p:cNvPr>
          <p:cNvSpPr txBox="1"/>
          <p:nvPr/>
        </p:nvSpPr>
        <p:spPr>
          <a:xfrm>
            <a:off x="982100" y="1536194"/>
            <a:ext cx="1012688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내가 밟는 모든 땅 </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주를 예배하게 하소서</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May every place my foot treads be brought to worship the Lord; </a:t>
            </a:r>
          </a:p>
        </p:txBody>
      </p:sp>
    </p:spTree>
    <p:extLst>
      <p:ext uri="{BB962C8B-B14F-4D97-AF65-F5344CB8AC3E}">
        <p14:creationId xmlns:p14="http://schemas.microsoft.com/office/powerpoint/2010/main" val="137953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946330F3-D488-951A-063D-CD7DE370A1F7}"/>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43395B43-E505-9D7F-5BF2-25654603A285}"/>
              </a:ext>
            </a:extLst>
          </p:cNvPr>
          <p:cNvSpPr txBox="1"/>
          <p:nvPr/>
        </p:nvSpPr>
        <p:spPr>
          <a:xfrm>
            <a:off x="982100" y="1536194"/>
            <a:ext cx="10126887" cy="2862282"/>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주의 보혈로 덮어지게 하소서</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may it be covered with the precious blood of the Lord.</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61638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946330F3-D488-951A-063D-CD7DE370A1F7}"/>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43395B43-E505-9D7F-5BF2-25654603A285}"/>
              </a:ext>
            </a:extLst>
          </p:cNvPr>
          <p:cNvSpPr txBox="1"/>
          <p:nvPr/>
        </p:nvSpPr>
        <p:spPr>
          <a:xfrm>
            <a:off x="982100" y="1536194"/>
            <a:ext cx="10594204"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내가 선 이 곳 주의 거룩한 곳 되게 하소서</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주의 향기로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물들이소서</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May this place where I stand become the Lord's holy place;</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imbue it with the fragrance of the Lord.</a:t>
            </a:r>
          </a:p>
        </p:txBody>
      </p:sp>
    </p:spTree>
    <p:extLst>
      <p:ext uri="{BB962C8B-B14F-4D97-AF65-F5344CB8AC3E}">
        <p14:creationId xmlns:p14="http://schemas.microsoft.com/office/powerpoint/2010/main" val="3927969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8"/>
          <p:cNvSpPr/>
          <p:nvPr/>
        </p:nvSpPr>
        <p:spPr>
          <a:xfrm>
            <a:off x="0" y="-5570"/>
            <a:ext cx="395536" cy="360040"/>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963466"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1</a:t>
            </a:r>
            <a:r>
              <a:rPr lang="ko-KR" altLang="en-US" sz="4000" dirty="0">
                <a:solidFill>
                  <a:schemeClr val="bg1"/>
                </a:solidFill>
                <a:latin typeface="마루 부리OTF 굵은" panose="020B0600000101010101" pitchFamily="34" charset="-127"/>
                <a:ea typeface="마루 부리OTF 굵은" panose="020B0600000101010101" pitchFamily="34" charset="-127"/>
              </a:rPr>
              <a:t>절</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 I am Thine, O Lord, I have heard Thy voice,</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주의 음성을 내가 들으니</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And it told Thy love to me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사랑하는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말일세</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758796"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But I long to rise in the arms of faith,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믿는 맘으로 주께 가오니</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And my will be lost in Thine.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나를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영접하소서</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955519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963466"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2</a:t>
            </a:r>
            <a:r>
              <a:rPr lang="ko-KR" altLang="en-US" sz="4000" dirty="0">
                <a:solidFill>
                  <a:schemeClr val="bg1"/>
                </a:solidFill>
                <a:latin typeface="마루 부리OTF 굵은" panose="020B0600000101010101" pitchFamily="34" charset="-127"/>
                <a:ea typeface="마루 부리OTF 굵은" panose="020B0600000101010101" pitchFamily="34" charset="-127"/>
              </a:rPr>
              <a:t>절</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Consecrate me now to Thy service, Lord,</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주여 넓으신 은혜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베푸사</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By the </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pow'r</a:t>
            </a:r>
            <a:r>
              <a:rPr lang="en-US" altLang="ko-KR" sz="4000" dirty="0">
                <a:solidFill>
                  <a:schemeClr val="bg1"/>
                </a:solidFill>
                <a:latin typeface="마루 부리OTF 굵은" panose="020B0600000101010101" pitchFamily="34" charset="-127"/>
                <a:ea typeface="마루 부리OTF 굵은" panose="020B0600000101010101" pitchFamily="34" charset="-127"/>
              </a:rPr>
              <a:t> of grace divine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나를 받아 주시고</a:t>
            </a:r>
          </a:p>
        </p:txBody>
      </p:sp>
    </p:spTree>
    <p:extLst>
      <p:ext uri="{BB962C8B-B14F-4D97-AF65-F5344CB8AC3E}">
        <p14:creationId xmlns:p14="http://schemas.microsoft.com/office/powerpoint/2010/main" val="4186778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758796"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Let my soul look up with a steadfast hope,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나의 품은 뜻 주의 뜻 같이</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And my will be lost in Thine.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되게 하여 주소서</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3397462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C3776989-0813-7075-9921-5C1E723BDC1D}"/>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A2BA57A2-871D-52EA-4B25-EF7ECFC7EA8A}"/>
              </a:ext>
            </a:extLst>
          </p:cNvPr>
          <p:cNvSpPr txBox="1"/>
          <p:nvPr/>
        </p:nvSpPr>
        <p:spPr>
          <a:xfrm>
            <a:off x="982100" y="1536194"/>
            <a:ext cx="926924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Draw me nearer, nearer, blessed Lord,</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내가 매일 십자가 앞에</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To the cross where Thou hast died</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더 가까이 가오니</a:t>
            </a:r>
          </a:p>
        </p:txBody>
      </p:sp>
    </p:spTree>
    <p:extLst>
      <p:ext uri="{BB962C8B-B14F-4D97-AF65-F5344CB8AC3E}">
        <p14:creationId xmlns:p14="http://schemas.microsoft.com/office/powerpoint/2010/main" val="4034844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C3776989-0813-7075-9921-5C1E723BDC1D}"/>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A2BA57A2-871D-52EA-4B25-EF7ECFC7EA8A}"/>
              </a:ext>
            </a:extLst>
          </p:cNvPr>
          <p:cNvSpPr txBox="1"/>
          <p:nvPr/>
        </p:nvSpPr>
        <p:spPr>
          <a:xfrm>
            <a:off x="982100" y="1536194"/>
            <a:ext cx="10570992"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Draw me nearer, nearer, nearer, blessed Lord,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구세주의 흘린 보배 피로써</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To Thy pre-</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cious</a:t>
            </a:r>
            <a:r>
              <a:rPr lang="en-US" altLang="ko-KR" sz="4000" dirty="0">
                <a:solidFill>
                  <a:schemeClr val="bg1"/>
                </a:solidFill>
                <a:latin typeface="마루 부리OTF 굵은" panose="020B0600000101010101" pitchFamily="34" charset="-127"/>
                <a:ea typeface="마루 부리OTF 굵은" panose="020B0600000101010101" pitchFamily="34" charset="-127"/>
              </a:rPr>
              <a:t>, bleed-</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ing</a:t>
            </a:r>
            <a:r>
              <a:rPr lang="en-US" altLang="ko-KR" sz="4000" dirty="0">
                <a:solidFill>
                  <a:schemeClr val="bg1"/>
                </a:solidFill>
                <a:latin typeface="마루 부리OTF 굵은" panose="020B0600000101010101" pitchFamily="34" charset="-127"/>
                <a:ea typeface="마루 부리OTF 굵은" panose="020B0600000101010101" pitchFamily="34" charset="-127"/>
              </a:rPr>
              <a:t> side.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나를 정케 하소서</a:t>
            </a:r>
          </a:p>
        </p:txBody>
      </p:sp>
    </p:spTree>
    <p:extLst>
      <p:ext uri="{BB962C8B-B14F-4D97-AF65-F5344CB8AC3E}">
        <p14:creationId xmlns:p14="http://schemas.microsoft.com/office/powerpoint/2010/main" val="151210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963466"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3</a:t>
            </a:r>
            <a:r>
              <a:rPr lang="ko-KR" altLang="en-US" sz="4000" dirty="0">
                <a:solidFill>
                  <a:schemeClr val="bg1"/>
                </a:solidFill>
                <a:latin typeface="마루 부리OTF 굵은" panose="020B0600000101010101" pitchFamily="34" charset="-127"/>
                <a:ea typeface="마루 부리OTF 굵은" panose="020B0600000101010101" pitchFamily="34" charset="-127"/>
              </a:rPr>
              <a:t>절</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O the pure delight of a single hour</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주의 보좌로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나아갈때에</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That before Thy throne I spend,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어찌 아니 기쁠까</a:t>
            </a:r>
          </a:p>
        </p:txBody>
      </p:sp>
    </p:spTree>
    <p:extLst>
      <p:ext uri="{BB962C8B-B14F-4D97-AF65-F5344CB8AC3E}">
        <p14:creationId xmlns:p14="http://schemas.microsoft.com/office/powerpoint/2010/main" val="4049661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758796"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When I kneel in prayer, and with Thee, my God,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주의 얼굴을 항상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뵈오니</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 </a:t>
            </a:r>
            <a:r>
              <a:rPr lang="en-US" altLang="ko-KR" sz="4000" dirty="0">
                <a:solidFill>
                  <a:schemeClr val="bg1"/>
                </a:solidFill>
                <a:latin typeface="마루 부리OTF 굵은" panose="020B0600000101010101" pitchFamily="34" charset="-127"/>
                <a:ea typeface="마루 부리OTF 굵은" panose="020B0600000101010101" pitchFamily="34" charset="-127"/>
              </a:rPr>
              <a:t>I commune as friend with friend!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더욱 친근합니다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850385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C3776989-0813-7075-9921-5C1E723BDC1D}"/>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A2BA57A2-871D-52EA-4B25-EF7ECFC7EA8A}"/>
              </a:ext>
            </a:extLst>
          </p:cNvPr>
          <p:cNvSpPr txBox="1"/>
          <p:nvPr/>
        </p:nvSpPr>
        <p:spPr>
          <a:xfrm>
            <a:off x="982100" y="1536194"/>
            <a:ext cx="926924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Draw me nearer, nearer, blessed Lord,</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내가 매일 십자가 앞에</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To the cross where Thou hast died</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더 가까이 가오니</a:t>
            </a:r>
          </a:p>
        </p:txBody>
      </p:sp>
    </p:spTree>
    <p:extLst>
      <p:ext uri="{BB962C8B-B14F-4D97-AF65-F5344CB8AC3E}">
        <p14:creationId xmlns:p14="http://schemas.microsoft.com/office/powerpoint/2010/main" val="205112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C3776989-0813-7075-9921-5C1E723BDC1D}"/>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A2BA57A2-871D-52EA-4B25-EF7ECFC7EA8A}"/>
              </a:ext>
            </a:extLst>
          </p:cNvPr>
          <p:cNvSpPr txBox="1"/>
          <p:nvPr/>
        </p:nvSpPr>
        <p:spPr>
          <a:xfrm>
            <a:off x="982100" y="1536194"/>
            <a:ext cx="10570992"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Draw me nearer, nearer, nearer, blessed Lord,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구세주의 흘린 보배 피로써</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To Thy pre-</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cious</a:t>
            </a:r>
            <a:r>
              <a:rPr lang="en-US" altLang="ko-KR" sz="4000" dirty="0">
                <a:solidFill>
                  <a:schemeClr val="bg1"/>
                </a:solidFill>
                <a:latin typeface="마루 부리OTF 굵은" panose="020B0600000101010101" pitchFamily="34" charset="-127"/>
                <a:ea typeface="마루 부리OTF 굵은" panose="020B0600000101010101" pitchFamily="34" charset="-127"/>
              </a:rPr>
              <a:t>, bleed-</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ing</a:t>
            </a:r>
            <a:r>
              <a:rPr lang="en-US" altLang="ko-KR" sz="4000" dirty="0">
                <a:solidFill>
                  <a:schemeClr val="bg1"/>
                </a:solidFill>
                <a:latin typeface="마루 부리OTF 굵은" panose="020B0600000101010101" pitchFamily="34" charset="-127"/>
                <a:ea typeface="마루 부리OTF 굵은" panose="020B0600000101010101" pitchFamily="34" charset="-127"/>
              </a:rPr>
              <a:t> side.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나를 정케 하소서</a:t>
            </a:r>
          </a:p>
        </p:txBody>
      </p:sp>
    </p:spTree>
    <p:extLst>
      <p:ext uri="{BB962C8B-B14F-4D97-AF65-F5344CB8AC3E}">
        <p14:creationId xmlns:p14="http://schemas.microsoft.com/office/powerpoint/2010/main" val="3543912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963466"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4</a:t>
            </a:r>
            <a:r>
              <a:rPr lang="ko-KR" altLang="en-US" sz="4000" dirty="0">
                <a:solidFill>
                  <a:schemeClr val="bg1"/>
                </a:solidFill>
                <a:latin typeface="마루 부리OTF 굵은" panose="020B0600000101010101" pitchFamily="34" charset="-127"/>
                <a:ea typeface="마루 부리OTF 굵은" panose="020B0600000101010101" pitchFamily="34" charset="-127"/>
              </a:rPr>
              <a:t>절</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There are depths of love that I cannot know</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우리 구주의 넓은 사랑을</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Till I cross the narrow sea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측량할 자 없으며</a:t>
            </a:r>
          </a:p>
        </p:txBody>
      </p:sp>
    </p:spTree>
    <p:extLst>
      <p:ext uri="{BB962C8B-B14F-4D97-AF65-F5344CB8AC3E}">
        <p14:creationId xmlns:p14="http://schemas.microsoft.com/office/powerpoint/2010/main" val="2007958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Google Shape;113;p5">
            <a:extLst>
              <a:ext uri="{FF2B5EF4-FFF2-40B4-BE49-F238E27FC236}">
                <a16:creationId xmlns:a16="http://schemas.microsoft.com/office/drawing/2014/main" id="{7BC1ABBE-81FC-4843-7D4B-18076F38BACF}"/>
              </a:ext>
            </a:extLst>
          </p:cNvPr>
          <p:cNvSpPr txBox="1"/>
          <p:nvPr/>
        </p:nvSpPr>
        <p:spPr>
          <a:xfrm>
            <a:off x="982100" y="1536194"/>
            <a:ext cx="10758796"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There are heights of joy that I may not reach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주가 주시는 참된 기쁨도</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Till I rest in peace with Thee.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헤아릴 수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없도다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2778764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C3776989-0813-7075-9921-5C1E723BDC1D}"/>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A2BA57A2-871D-52EA-4B25-EF7ECFC7EA8A}"/>
              </a:ext>
            </a:extLst>
          </p:cNvPr>
          <p:cNvSpPr txBox="1"/>
          <p:nvPr/>
        </p:nvSpPr>
        <p:spPr>
          <a:xfrm>
            <a:off x="982100" y="1536194"/>
            <a:ext cx="926924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Draw me nearer, nearer, blessed Lord,</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내가 매일 십자가 앞에</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To the cross where Thou hast died</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더 가까이 가오니</a:t>
            </a:r>
          </a:p>
        </p:txBody>
      </p:sp>
    </p:spTree>
    <p:extLst>
      <p:ext uri="{BB962C8B-B14F-4D97-AF65-F5344CB8AC3E}">
        <p14:creationId xmlns:p14="http://schemas.microsoft.com/office/powerpoint/2010/main" val="206458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C3776989-0813-7075-9921-5C1E723BDC1D}"/>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A2BA57A2-871D-52EA-4B25-EF7ECFC7EA8A}"/>
              </a:ext>
            </a:extLst>
          </p:cNvPr>
          <p:cNvSpPr txBox="1"/>
          <p:nvPr/>
        </p:nvSpPr>
        <p:spPr>
          <a:xfrm>
            <a:off x="982100" y="1536194"/>
            <a:ext cx="10570992"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Draw me nearer, nearer, nearer, blessed Lord,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구세주의 흘린 보배 피로써</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To Thy pre-</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cious</a:t>
            </a:r>
            <a:r>
              <a:rPr lang="en-US" altLang="ko-KR" sz="4000" dirty="0">
                <a:solidFill>
                  <a:schemeClr val="bg1"/>
                </a:solidFill>
                <a:latin typeface="마루 부리OTF 굵은" panose="020B0600000101010101" pitchFamily="34" charset="-127"/>
                <a:ea typeface="마루 부리OTF 굵은" panose="020B0600000101010101" pitchFamily="34" charset="-127"/>
              </a:rPr>
              <a:t>, bleed-</a:t>
            </a:r>
            <a:r>
              <a:rPr lang="en-US" altLang="ko-KR" sz="4000" dirty="0" err="1">
                <a:solidFill>
                  <a:schemeClr val="bg1"/>
                </a:solidFill>
                <a:latin typeface="마루 부리OTF 굵은" panose="020B0600000101010101" pitchFamily="34" charset="-127"/>
                <a:ea typeface="마루 부리OTF 굵은" panose="020B0600000101010101" pitchFamily="34" charset="-127"/>
              </a:rPr>
              <a:t>ing</a:t>
            </a:r>
            <a:r>
              <a:rPr lang="en-US" altLang="ko-KR" sz="4000" dirty="0">
                <a:solidFill>
                  <a:schemeClr val="bg1"/>
                </a:solidFill>
                <a:latin typeface="마루 부리OTF 굵은" panose="020B0600000101010101" pitchFamily="34" charset="-127"/>
                <a:ea typeface="마루 부리OTF 굵은" panose="020B0600000101010101" pitchFamily="34" charset="-127"/>
              </a:rPr>
              <a:t> side.   </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나를 정케 하소서</a:t>
            </a:r>
          </a:p>
        </p:txBody>
      </p:sp>
    </p:spTree>
    <p:extLst>
      <p:ext uri="{BB962C8B-B14F-4D97-AF65-F5344CB8AC3E}">
        <p14:creationId xmlns:p14="http://schemas.microsoft.com/office/powerpoint/2010/main" val="2101743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25A8BA7F-6EA4-5AE6-FAE3-450D74BF7C7A}"/>
            </a:ext>
          </a:extLst>
        </p:cNvPr>
        <p:cNvGrpSpPr/>
        <p:nvPr/>
      </p:nvGrpSpPr>
      <p:grpSpPr>
        <a:xfrm>
          <a:off x="0" y="0"/>
          <a:ext cx="0" cy="0"/>
          <a:chOff x="0" y="0"/>
          <a:chExt cx="0" cy="0"/>
        </a:xfrm>
      </p:grpSpPr>
      <p:sp>
        <p:nvSpPr>
          <p:cNvPr id="128" name="Google Shape;128;p8">
            <a:extLst>
              <a:ext uri="{FF2B5EF4-FFF2-40B4-BE49-F238E27FC236}">
                <a16:creationId xmlns:a16="http://schemas.microsoft.com/office/drawing/2014/main" id="{E476252F-08B8-7917-34BE-1DF848F8DF50}"/>
              </a:ext>
            </a:extLst>
          </p:cNvPr>
          <p:cNvSpPr/>
          <p:nvPr/>
        </p:nvSpPr>
        <p:spPr>
          <a:xfrm>
            <a:off x="0" y="-5570"/>
            <a:ext cx="395536" cy="360040"/>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2" name="Google Shape;113;p5">
            <a:extLst>
              <a:ext uri="{FF2B5EF4-FFF2-40B4-BE49-F238E27FC236}">
                <a16:creationId xmlns:a16="http://schemas.microsoft.com/office/drawing/2014/main" id="{ECEB2D0E-A3F8-121E-E3F2-2E057D31020B}"/>
              </a:ext>
            </a:extLst>
          </p:cNvPr>
          <p:cNvSpPr txBox="1"/>
          <p:nvPr/>
        </p:nvSpPr>
        <p:spPr>
          <a:xfrm>
            <a:off x="982100" y="1536194"/>
            <a:ext cx="10746838"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 백성이 나를 떠나 돌아섰지만</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 사랑이 내 백성을 포기 못하니</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Though My people have turned and departed from Me,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My love cannot give up on My people.</a:t>
            </a:r>
            <a:endParaRPr lang="en-GB" altLang="ko-KR" sz="4000" dirty="0">
              <a:solidFill>
                <a:schemeClr val="bg1"/>
              </a:solidFill>
              <a:latin typeface="마루 부리OTF 굵은" panose="020B0600000101010101" pitchFamily="34" charset="-127"/>
              <a:ea typeface="마루 부리OTF 굵은" panose="020B0600000101010101" pitchFamily="34" charset="-127"/>
              <a:sym typeface="Arial"/>
            </a:endParaRPr>
          </a:p>
        </p:txBody>
      </p:sp>
    </p:spTree>
    <p:extLst>
      <p:ext uri="{BB962C8B-B14F-4D97-AF65-F5344CB8AC3E}">
        <p14:creationId xmlns:p14="http://schemas.microsoft.com/office/powerpoint/2010/main" val="2602940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830E3BB-4267-A9F8-4ADC-6BA74B452F42}"/>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2E67E0E6-B04C-4C63-4698-298977C77182}"/>
              </a:ext>
            </a:extLst>
          </p:cNvPr>
          <p:cNvSpPr txBox="1"/>
          <p:nvPr/>
        </p:nvSpPr>
        <p:spPr>
          <a:xfrm>
            <a:off x="982100" y="1536194"/>
            <a:ext cx="10593815" cy="2862282"/>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내 모든 것 내어주고</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나 그들을 얻으리라</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Giving up My all, I will win them back.</a:t>
            </a:r>
            <a:endParaRPr lang="en-GB" altLang="ko-KR" sz="4000" dirty="0">
              <a:solidFill>
                <a:schemeClr val="bg1"/>
              </a:solidFill>
              <a:latin typeface="마루 부리OTF 굵은" panose="020B0600000101010101" pitchFamily="34" charset="-127"/>
              <a:ea typeface="마루 부리OTF 굵은" panose="020B0600000101010101" pitchFamily="34" charset="-127"/>
              <a:sym typeface="Arial"/>
            </a:endParaRPr>
          </a:p>
        </p:txBody>
      </p:sp>
    </p:spTree>
    <p:extLst>
      <p:ext uri="{BB962C8B-B14F-4D97-AF65-F5344CB8AC3E}">
        <p14:creationId xmlns:p14="http://schemas.microsoft.com/office/powerpoint/2010/main" val="413099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830E3BB-4267-A9F8-4ADC-6BA74B452F42}"/>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2E67E0E6-B04C-4C63-4698-298977C77182}"/>
              </a:ext>
            </a:extLst>
          </p:cNvPr>
          <p:cNvSpPr txBox="1"/>
          <p:nvPr/>
        </p:nvSpPr>
        <p:spPr>
          <a:xfrm>
            <a:off x="982100" y="1536194"/>
            <a:ext cx="10885645"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여호와께 돌아가자</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우린 돌아서도 그는 변치 않네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Let us return to the LORD;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even though we turn away, He never changes.</a:t>
            </a:r>
            <a:endParaRPr lang="en-GB" altLang="ko-KR" sz="4000" dirty="0">
              <a:solidFill>
                <a:schemeClr val="bg1"/>
              </a:solidFill>
              <a:latin typeface="마루 부리OTF 굵은" panose="020B0600000101010101" pitchFamily="34" charset="-127"/>
              <a:ea typeface="마루 부리OTF 굵은" panose="020B0600000101010101" pitchFamily="34" charset="-127"/>
              <a:sym typeface="Arial"/>
            </a:endParaRPr>
          </a:p>
        </p:txBody>
      </p:sp>
    </p:spTree>
    <p:extLst>
      <p:ext uri="{BB962C8B-B14F-4D97-AF65-F5344CB8AC3E}">
        <p14:creationId xmlns:p14="http://schemas.microsoft.com/office/powerpoint/2010/main" val="809845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830E3BB-4267-A9F8-4ADC-6BA74B452F42}"/>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2E67E0E6-B04C-4C63-4698-298977C77182}"/>
              </a:ext>
            </a:extLst>
          </p:cNvPr>
          <p:cNvSpPr txBox="1"/>
          <p:nvPr/>
        </p:nvSpPr>
        <p:spPr>
          <a:xfrm>
            <a:off x="982100" y="1536194"/>
            <a:ext cx="10885645"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여호와께 돌아가자</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우린 넘어져도 그 사랑 영원하네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Let us return to the LORD;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even though we fall, His love endures forever.</a:t>
            </a:r>
            <a:endParaRPr lang="en-GB" altLang="ko-KR" sz="4000" dirty="0">
              <a:solidFill>
                <a:schemeClr val="bg1"/>
              </a:solidFill>
              <a:latin typeface="마루 부리OTF 굵은" panose="020B0600000101010101" pitchFamily="34" charset="-127"/>
              <a:ea typeface="마루 부리OTF 굵은" panose="020B0600000101010101" pitchFamily="34" charset="-127"/>
              <a:sym typeface="Arial"/>
            </a:endParaRPr>
          </a:p>
        </p:txBody>
      </p:sp>
    </p:spTree>
    <p:extLst>
      <p:ext uri="{BB962C8B-B14F-4D97-AF65-F5344CB8AC3E}">
        <p14:creationId xmlns:p14="http://schemas.microsoft.com/office/powerpoint/2010/main" val="2296929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830E3BB-4267-A9F8-4ADC-6BA74B452F42}"/>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2E67E0E6-B04C-4C63-4698-298977C77182}"/>
              </a:ext>
            </a:extLst>
          </p:cNvPr>
          <p:cNvSpPr txBox="1"/>
          <p:nvPr/>
        </p:nvSpPr>
        <p:spPr>
          <a:xfrm>
            <a:off x="739304" y="1555649"/>
            <a:ext cx="11452696" cy="2862282"/>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사랑은 오래 참고 </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자신을 내어주네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Love is patient and pours itself out;</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439626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E830E3BB-4267-A9F8-4ADC-6BA74B452F42}"/>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2E67E0E6-B04C-4C63-4698-298977C77182}"/>
              </a:ext>
            </a:extLst>
          </p:cNvPr>
          <p:cNvSpPr txBox="1"/>
          <p:nvPr/>
        </p:nvSpPr>
        <p:spPr>
          <a:xfrm>
            <a:off x="982100" y="1536194"/>
            <a:ext cx="9269247"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서로 사랑할 때 세상은 주 보네</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사랑은 절대 지지 않네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when we love one another, the world sees the Lord.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Love never fails.</a:t>
            </a:r>
            <a:endParaRPr lang="en-GB" altLang="ko-KR" sz="4000" dirty="0">
              <a:solidFill>
                <a:schemeClr val="bg1"/>
              </a:solidFill>
              <a:latin typeface="마루 부리OTF 굵은" panose="020B0600000101010101" pitchFamily="34" charset="-127"/>
              <a:ea typeface="마루 부리OTF 굵은" panose="020B0600000101010101" pitchFamily="34" charset="-127"/>
              <a:sym typeface="Arial"/>
            </a:endParaRPr>
          </a:p>
        </p:txBody>
      </p:sp>
    </p:spTree>
    <p:extLst>
      <p:ext uri="{BB962C8B-B14F-4D97-AF65-F5344CB8AC3E}">
        <p14:creationId xmlns:p14="http://schemas.microsoft.com/office/powerpoint/2010/main" val="63211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5"/>
          <p:cNvSpPr/>
          <p:nvPr/>
        </p:nvSpPr>
        <p:spPr>
          <a:xfrm>
            <a:off x="1703388" y="1052513"/>
            <a:ext cx="334134" cy="945252"/>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245" name="Google Shape;245;p25"/>
          <p:cNvSpPr txBox="1"/>
          <p:nvPr/>
        </p:nvSpPr>
        <p:spPr>
          <a:xfrm>
            <a:off x="2037522" y="1052513"/>
            <a:ext cx="1543878" cy="646331"/>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ko-KR" altLang="en-US" sz="3600" spc="-150" dirty="0">
                <a:solidFill>
                  <a:schemeClr val="bg1">
                    <a:lumMod val="95000"/>
                  </a:schemeClr>
                </a:solidFill>
                <a:ea typeface="KoPub돋움체 Bold" panose="02020603020101020101" pitchFamily="18" charset="-127"/>
                <a:sym typeface="Arial"/>
              </a:rPr>
              <a:t>기도</a:t>
            </a:r>
            <a:endParaRPr sz="3600" spc="-150" dirty="0">
              <a:solidFill>
                <a:schemeClr val="bg1">
                  <a:lumMod val="95000"/>
                </a:schemeClr>
              </a:solidFill>
              <a:ea typeface="KoPub돋움체 Bold" panose="02020603020101020101" pitchFamily="18" charset="-127"/>
            </a:endParaRPr>
          </a:p>
        </p:txBody>
      </p:sp>
      <p:sp>
        <p:nvSpPr>
          <p:cNvPr id="246" name="Google Shape;246;p25"/>
          <p:cNvSpPr txBox="1"/>
          <p:nvPr/>
        </p:nvSpPr>
        <p:spPr>
          <a:xfrm>
            <a:off x="2037522" y="1629271"/>
            <a:ext cx="106670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ko-KR" sz="1800">
                <a:solidFill>
                  <a:srgbClr val="D8D8D8"/>
                </a:solidFill>
                <a:latin typeface="Malgun Gothic"/>
                <a:ea typeface="Malgun Gothic"/>
                <a:cs typeface="Malgun Gothic"/>
                <a:sym typeface="Malgun Gothic"/>
              </a:rPr>
              <a:t>Prayer</a:t>
            </a:r>
            <a:endParaRPr sz="1800">
              <a:solidFill>
                <a:srgbClr val="D8D8D8"/>
              </a:solidFill>
              <a:latin typeface="Malgun Gothic"/>
              <a:ea typeface="Malgun Gothic"/>
              <a:cs typeface="Malgun Gothic"/>
              <a:sym typeface="Malgun Gothic"/>
            </a:endParaRPr>
          </a:p>
        </p:txBody>
      </p:sp>
      <p:pic>
        <p:nvPicPr>
          <p:cNvPr id="247" name="Google Shape;247;p25"/>
          <p:cNvPicPr preferRelativeResize="0"/>
          <p:nvPr/>
        </p:nvPicPr>
        <p:blipFill rotWithShape="1">
          <a:blip r:embed="rId3">
            <a:alphaModFix/>
          </a:blip>
          <a:srcRect/>
          <a:stretch/>
        </p:blipFill>
        <p:spPr>
          <a:xfrm>
            <a:off x="9169879" y="4486754"/>
            <a:ext cx="1318734" cy="1318734"/>
          </a:xfrm>
          <a:prstGeom prst="rect">
            <a:avLst/>
          </a:prstGeom>
          <a:noFill/>
          <a:ln>
            <a:noFill/>
          </a:ln>
        </p:spPr>
      </p:pic>
      <p:sp>
        <p:nvSpPr>
          <p:cNvPr id="248" name="Google Shape;248;p25"/>
          <p:cNvSpPr txBox="1"/>
          <p:nvPr/>
        </p:nvSpPr>
        <p:spPr>
          <a:xfrm>
            <a:off x="4150617" y="2967335"/>
            <a:ext cx="3890809" cy="923289"/>
          </a:xfrm>
          <a:prstGeom prst="rect">
            <a:avLst/>
          </a:prstGeom>
          <a:noFill/>
          <a:ln>
            <a:noFill/>
          </a:ln>
        </p:spPr>
        <p:txBody>
          <a:bodyPr spcFirstLastPara="1" wrap="square" lIns="91425" tIns="45700" rIns="91425" bIns="45700" anchor="t" anchorCtr="0">
            <a:spAutoFit/>
          </a:bodyPr>
          <a:lstStyle/>
          <a:p>
            <a:pPr marR="0" lvl="0" indent="0" algn="ctr">
              <a:spcBef>
                <a:spcPts val="0"/>
              </a:spcBef>
              <a:spcAft>
                <a:spcPts val="0"/>
              </a:spcAft>
              <a:buNone/>
            </a:pPr>
            <a:r>
              <a:rPr lang="ko-KR" altLang="en-US" sz="5400" dirty="0">
                <a:solidFill>
                  <a:schemeClr val="bg1">
                    <a:lumMod val="95000"/>
                  </a:schemeClr>
                </a:solidFill>
                <a:latin typeface="산돌명조B" panose="02020804000101010101" pitchFamily="18" charset="-127"/>
                <a:ea typeface="산돌명조B" panose="02020804000101010101" pitchFamily="18" charset="-127"/>
                <a:sym typeface="Arial"/>
              </a:rPr>
              <a:t>나영인 집사</a:t>
            </a:r>
            <a:endParaRPr sz="5400" dirty="0">
              <a:solidFill>
                <a:schemeClr val="bg1">
                  <a:lumMod val="95000"/>
                </a:schemeClr>
              </a:solidFill>
              <a:latin typeface="산돌명조B" panose="02020804000101010101" pitchFamily="18" charset="-127"/>
              <a:ea typeface="산돌명조B" panose="02020804000101010101" pitchFamily="18" charset="-127"/>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6"/>
          <p:cNvSpPr/>
          <p:nvPr/>
        </p:nvSpPr>
        <p:spPr>
          <a:xfrm>
            <a:off x="1703388" y="1052513"/>
            <a:ext cx="334134" cy="945252"/>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254" name="Google Shape;254;p26"/>
          <p:cNvSpPr txBox="1"/>
          <p:nvPr/>
        </p:nvSpPr>
        <p:spPr>
          <a:xfrm>
            <a:off x="2037522" y="1052513"/>
            <a:ext cx="3890809" cy="646331"/>
          </a:xfrm>
          <a:prstGeom prst="rect">
            <a:avLst/>
          </a:prstGeom>
          <a:noFill/>
          <a:ln>
            <a:noFill/>
          </a:ln>
        </p:spPr>
        <p:txBody>
          <a:bodyPr spcFirstLastPara="1" wrap="square" lIns="91425" tIns="45700" rIns="91425" bIns="45700" anchor="t" anchorCtr="0">
            <a:spAutoFit/>
          </a:bodyPr>
          <a:lstStyle/>
          <a:p>
            <a:pPr marR="0" lvl="0" indent="0">
              <a:spcBef>
                <a:spcPts val="0"/>
              </a:spcBef>
              <a:spcAft>
                <a:spcPts val="0"/>
              </a:spcAft>
              <a:buNone/>
            </a:pPr>
            <a:r>
              <a:rPr lang="ko-KR" altLang="en-US" sz="3600" spc="-150" dirty="0">
                <a:solidFill>
                  <a:schemeClr val="bg1">
                    <a:lumMod val="95000"/>
                  </a:schemeClr>
                </a:solidFill>
                <a:ea typeface="KoPub돋움체 Bold" panose="02020603020101020101" pitchFamily="18" charset="-127"/>
                <a:sym typeface="Arial"/>
              </a:rPr>
              <a:t>봉헌 </a:t>
            </a:r>
            <a:r>
              <a:rPr lang="en-US" altLang="ko-KR" sz="3600" spc="-150" dirty="0">
                <a:solidFill>
                  <a:schemeClr val="bg1">
                    <a:lumMod val="95000"/>
                  </a:schemeClr>
                </a:solidFill>
                <a:ea typeface="KoPub돋움체 Bold" panose="02020603020101020101" pitchFamily="18" charset="-127"/>
                <a:sym typeface="Arial"/>
              </a:rPr>
              <a:t>&amp; </a:t>
            </a:r>
            <a:r>
              <a:rPr lang="ko-KR" altLang="en-US" sz="3600" spc="-150" dirty="0" err="1">
                <a:solidFill>
                  <a:schemeClr val="bg1">
                    <a:lumMod val="95000"/>
                  </a:schemeClr>
                </a:solidFill>
                <a:ea typeface="KoPub돋움체 Bold" panose="02020603020101020101" pitchFamily="18" charset="-127"/>
                <a:sym typeface="Arial"/>
              </a:rPr>
              <a:t>특송</a:t>
            </a:r>
            <a:endParaRPr sz="3600" spc="-150" dirty="0">
              <a:solidFill>
                <a:schemeClr val="bg1">
                  <a:lumMod val="95000"/>
                </a:schemeClr>
              </a:solidFill>
              <a:ea typeface="KoPub돋움체 Bold" panose="02020603020101020101" pitchFamily="18" charset="-127"/>
              <a:sym typeface="Arial"/>
            </a:endParaRPr>
          </a:p>
        </p:txBody>
      </p:sp>
      <p:sp>
        <p:nvSpPr>
          <p:cNvPr id="255" name="Google Shape;255;p26"/>
          <p:cNvSpPr txBox="1"/>
          <p:nvPr/>
        </p:nvSpPr>
        <p:spPr>
          <a:xfrm>
            <a:off x="2037522" y="1629271"/>
            <a:ext cx="31254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ko-KR" sz="1800">
                <a:solidFill>
                  <a:srgbClr val="D8D8D8"/>
                </a:solidFill>
                <a:latin typeface="Malgun Gothic"/>
                <a:ea typeface="Malgun Gothic"/>
                <a:cs typeface="Malgun Gothic"/>
                <a:sym typeface="Malgun Gothic"/>
              </a:rPr>
              <a:t>Offering &amp; Offertory</a:t>
            </a:r>
            <a:endParaRPr sz="1800">
              <a:solidFill>
                <a:srgbClr val="D8D8D8"/>
              </a:solidFill>
              <a:latin typeface="Malgun Gothic"/>
              <a:ea typeface="Malgun Gothic"/>
              <a:cs typeface="Malgun Gothic"/>
              <a:sym typeface="Malgun Gothic"/>
            </a:endParaRPr>
          </a:p>
        </p:txBody>
      </p:sp>
      <p:pic>
        <p:nvPicPr>
          <p:cNvPr id="257" name="Google Shape;257;p26" descr="Choir, Gospel, People, Group, Standing"/>
          <p:cNvPicPr preferRelativeResize="0"/>
          <p:nvPr/>
        </p:nvPicPr>
        <p:blipFill rotWithShape="1">
          <a:blip r:embed="rId3">
            <a:alphaModFix/>
          </a:blip>
          <a:srcRect/>
          <a:stretch/>
        </p:blipFill>
        <p:spPr>
          <a:xfrm>
            <a:off x="9420044" y="4691879"/>
            <a:ext cx="1087407" cy="1113609"/>
          </a:xfrm>
          <a:prstGeom prst="rect">
            <a:avLst/>
          </a:prstGeom>
          <a:noFill/>
          <a:ln>
            <a:noFill/>
          </a:ln>
        </p:spPr>
      </p:pic>
      <p:sp>
        <p:nvSpPr>
          <p:cNvPr id="2" name="TextBox 1">
            <a:extLst>
              <a:ext uri="{FF2B5EF4-FFF2-40B4-BE49-F238E27FC236}">
                <a16:creationId xmlns:a16="http://schemas.microsoft.com/office/drawing/2014/main" id="{E119AE59-D209-082A-0FE5-DEE32D8C7CC4}"/>
              </a:ext>
            </a:extLst>
          </p:cNvPr>
          <p:cNvSpPr txBox="1"/>
          <p:nvPr/>
        </p:nvSpPr>
        <p:spPr>
          <a:xfrm>
            <a:off x="4271732" y="2937553"/>
            <a:ext cx="3648756" cy="923330"/>
          </a:xfrm>
          <a:prstGeom prst="rect">
            <a:avLst/>
          </a:prstGeom>
          <a:noFill/>
        </p:spPr>
        <p:txBody>
          <a:bodyPr wrap="none" rtlCol="0">
            <a:spAutoFit/>
          </a:bodyPr>
          <a:lstStyle/>
          <a:p>
            <a:pPr algn="ctr"/>
            <a:r>
              <a:rPr lang="ko-KR" altLang="en-US" sz="5400" dirty="0">
                <a:solidFill>
                  <a:schemeClr val="bg1">
                    <a:lumMod val="95000"/>
                  </a:schemeClr>
                </a:solidFill>
                <a:latin typeface="산돌명조B" panose="02020804000101010101" pitchFamily="18" charset="-127"/>
                <a:ea typeface="산돌명조B" panose="02020804000101010101" pitchFamily="18" charset="-127"/>
              </a:rPr>
              <a:t>주 은혜 임을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E4DA9C93-AD47-99D8-E7CD-32B092D0CF9C}"/>
            </a:ext>
          </a:extLst>
        </p:cNvPr>
        <p:cNvGrpSpPr/>
        <p:nvPr/>
      </p:nvGrpSpPr>
      <p:grpSpPr>
        <a:xfrm>
          <a:off x="0" y="0"/>
          <a:ext cx="0" cy="0"/>
          <a:chOff x="0" y="0"/>
          <a:chExt cx="0" cy="0"/>
        </a:xfrm>
      </p:grpSpPr>
      <p:sp>
        <p:nvSpPr>
          <p:cNvPr id="128" name="Google Shape;128;p8">
            <a:extLst>
              <a:ext uri="{FF2B5EF4-FFF2-40B4-BE49-F238E27FC236}">
                <a16:creationId xmlns:a16="http://schemas.microsoft.com/office/drawing/2014/main" id="{3E0D22E7-584A-E0F4-296A-7E749C6AF115}"/>
              </a:ext>
            </a:extLst>
          </p:cNvPr>
          <p:cNvSpPr/>
          <p:nvPr/>
        </p:nvSpPr>
        <p:spPr>
          <a:xfrm>
            <a:off x="0" y="-5570"/>
            <a:ext cx="395536" cy="360040"/>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130" name="Google Shape;130;p8">
            <a:extLst>
              <a:ext uri="{FF2B5EF4-FFF2-40B4-BE49-F238E27FC236}">
                <a16:creationId xmlns:a16="http://schemas.microsoft.com/office/drawing/2014/main" id="{3127F00D-9B3B-EC1B-BD0A-D576DCE2A979}"/>
              </a:ext>
            </a:extLst>
          </p:cNvPr>
          <p:cNvSpPr txBox="1"/>
          <p:nvPr/>
        </p:nvSpPr>
        <p:spPr>
          <a:xfrm>
            <a:off x="1045984" y="1536194"/>
            <a:ext cx="9804434"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 나의 모습 보네</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상한 나의 맘 보시네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The Lord sees how I am,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He beholds my broken heart;</a:t>
            </a:r>
          </a:p>
        </p:txBody>
      </p:sp>
    </p:spTree>
    <p:extLst>
      <p:ext uri="{BB962C8B-B14F-4D97-AF65-F5344CB8AC3E}">
        <p14:creationId xmlns:p14="http://schemas.microsoft.com/office/powerpoint/2010/main" val="3033398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718C0421-0CFB-3A23-10DC-C08DA2AFD1A0}"/>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BB18A648-8098-81FE-1AB1-E4600C2E4416}"/>
              </a:ext>
            </a:extLst>
          </p:cNvPr>
          <p:cNvSpPr txBox="1"/>
          <p:nvPr/>
        </p:nvSpPr>
        <p:spPr>
          <a:xfrm>
            <a:off x="982100" y="1536194"/>
            <a:ext cx="1071054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 나의 눈물 아네</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홀로 울던 맘 아시네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The Lord knows my tears,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He knows the heart that wept alone.</a:t>
            </a:r>
          </a:p>
        </p:txBody>
      </p:sp>
    </p:spTree>
    <p:extLst>
      <p:ext uri="{BB962C8B-B14F-4D97-AF65-F5344CB8AC3E}">
        <p14:creationId xmlns:p14="http://schemas.microsoft.com/office/powerpoint/2010/main" val="122152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E4DA9C93-AD47-99D8-E7CD-32B092D0CF9C}"/>
            </a:ext>
          </a:extLst>
        </p:cNvPr>
        <p:cNvGrpSpPr/>
        <p:nvPr/>
      </p:nvGrpSpPr>
      <p:grpSpPr>
        <a:xfrm>
          <a:off x="0" y="0"/>
          <a:ext cx="0" cy="0"/>
          <a:chOff x="0" y="0"/>
          <a:chExt cx="0" cy="0"/>
        </a:xfrm>
      </p:grpSpPr>
      <p:sp>
        <p:nvSpPr>
          <p:cNvPr id="130" name="Google Shape;130;p8">
            <a:extLst>
              <a:ext uri="{FF2B5EF4-FFF2-40B4-BE49-F238E27FC236}">
                <a16:creationId xmlns:a16="http://schemas.microsoft.com/office/drawing/2014/main" id="{3127F00D-9B3B-EC1B-BD0A-D576DCE2A979}"/>
              </a:ext>
            </a:extLst>
          </p:cNvPr>
          <p:cNvSpPr txBox="1"/>
          <p:nvPr/>
        </p:nvSpPr>
        <p:spPr>
          <a:xfrm>
            <a:off x="1045984" y="1536194"/>
            <a:ext cx="9804434"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 사랑 내게 있네</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그 사랑이 날 채우네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The Lord’s love is upon me,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That love fills me within;</a:t>
            </a:r>
          </a:p>
        </p:txBody>
      </p:sp>
    </p:spTree>
    <p:extLst>
      <p:ext uri="{BB962C8B-B14F-4D97-AF65-F5344CB8AC3E}">
        <p14:creationId xmlns:p14="http://schemas.microsoft.com/office/powerpoint/2010/main" val="3836553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718C0421-0CFB-3A23-10DC-C08DA2AFD1A0}"/>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BB18A648-8098-81FE-1AB1-E4600C2E4416}"/>
              </a:ext>
            </a:extLst>
          </p:cNvPr>
          <p:cNvSpPr txBox="1"/>
          <p:nvPr/>
        </p:nvSpPr>
        <p:spPr>
          <a:xfrm>
            <a:off x="982100" y="1536194"/>
            <a:ext cx="1071054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 은혜 내게 있네</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그 은혜로 날 세우네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The Lord’s grace is upon me,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By that grace He establishes me.</a:t>
            </a:r>
          </a:p>
        </p:txBody>
      </p:sp>
    </p:spTree>
    <p:extLst>
      <p:ext uri="{BB962C8B-B14F-4D97-AF65-F5344CB8AC3E}">
        <p14:creationId xmlns:p14="http://schemas.microsoft.com/office/powerpoint/2010/main" val="3165816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718C0421-0CFB-3A23-10DC-C08DA2AFD1A0}"/>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BB18A648-8098-81FE-1AB1-E4600C2E4416}"/>
              </a:ext>
            </a:extLst>
          </p:cNvPr>
          <p:cNvSpPr txBox="1"/>
          <p:nvPr/>
        </p:nvSpPr>
        <p:spPr>
          <a:xfrm>
            <a:off x="982100" y="1536194"/>
            <a:ext cx="10944011"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세상 소망 다 사라져가도</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주의 사랑은 끝이 없으니</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Though all earthly hope may fade away,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Yet the Lord’s love has no end,</a:t>
            </a:r>
          </a:p>
        </p:txBody>
      </p:sp>
    </p:spTree>
    <p:extLst>
      <p:ext uri="{BB962C8B-B14F-4D97-AF65-F5344CB8AC3E}">
        <p14:creationId xmlns:p14="http://schemas.microsoft.com/office/powerpoint/2010/main" val="26882349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718C0421-0CFB-3A23-10DC-C08DA2AFD1A0}"/>
            </a:ext>
          </a:extLst>
        </p:cNvPr>
        <p:cNvGrpSpPr/>
        <p:nvPr/>
      </p:nvGrpSpPr>
      <p:grpSpPr>
        <a:xfrm>
          <a:off x="0" y="0"/>
          <a:ext cx="0" cy="0"/>
          <a:chOff x="0" y="0"/>
          <a:chExt cx="0" cy="0"/>
        </a:xfrm>
      </p:grpSpPr>
      <p:sp>
        <p:nvSpPr>
          <p:cNvPr id="113" name="Google Shape;113;p5">
            <a:extLst>
              <a:ext uri="{FF2B5EF4-FFF2-40B4-BE49-F238E27FC236}">
                <a16:creationId xmlns:a16="http://schemas.microsoft.com/office/drawing/2014/main" id="{BB18A648-8098-81FE-1AB1-E4600C2E4416}"/>
              </a:ext>
            </a:extLst>
          </p:cNvPr>
          <p:cNvSpPr txBox="1"/>
          <p:nvPr/>
        </p:nvSpPr>
        <p:spPr>
          <a:xfrm>
            <a:off x="982100" y="1536194"/>
            <a:ext cx="10710547"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살아가는 이 모든 순간이</a:t>
            </a:r>
          </a:p>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주 은혜임을 나는 믿네</a:t>
            </a:r>
            <a:endParaRPr lang="en-US" altLang="ko-KR" sz="4000" dirty="0">
              <a:solidFill>
                <a:schemeClr val="bg1"/>
              </a:solidFill>
              <a:latin typeface="마루 부리OTF 굵은" panose="020B0600000101010101" pitchFamily="34" charset="-127"/>
              <a:ea typeface="마루 부리OTF 굵은" panose="020B0600000101010101" pitchFamily="34" charset="-127"/>
            </a:endParaRP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So every single moment that I live, </a:t>
            </a:r>
          </a:p>
          <a:p>
            <a:pPr fontAlgn="base">
              <a:lnSpc>
                <a:spcPct val="150000"/>
              </a:lnSpc>
            </a:pPr>
            <a:r>
              <a:rPr lang="en-US" altLang="ko-KR" sz="4000" dirty="0">
                <a:solidFill>
                  <a:schemeClr val="bg1"/>
                </a:solidFill>
                <a:latin typeface="마루 부리OTF 굵은" panose="020B0600000101010101" pitchFamily="34" charset="-127"/>
                <a:ea typeface="마루 부리OTF 굵은" panose="020B0600000101010101" pitchFamily="34" charset="-127"/>
              </a:rPr>
              <a:t>I believe it is all the Lord’s grace.</a:t>
            </a:r>
          </a:p>
        </p:txBody>
      </p:sp>
    </p:spTree>
    <p:extLst>
      <p:ext uri="{BB962C8B-B14F-4D97-AF65-F5344CB8AC3E}">
        <p14:creationId xmlns:p14="http://schemas.microsoft.com/office/powerpoint/2010/main" val="2632198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1717137"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봉헌기도</a:t>
            </a: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758191" cy="369332"/>
          </a:xfrm>
          <a:prstGeom prst="rect">
            <a:avLst/>
          </a:prstGeom>
          <a:noFill/>
        </p:spPr>
        <p:txBody>
          <a:bodyPr wrap="none" rtlCol="0">
            <a:spAutoFit/>
          </a:bodyPr>
          <a:lstStyle/>
          <a:p>
            <a:r>
              <a:rPr lang="en-US" altLang="ko-KR" spc="300" dirty="0">
                <a:solidFill>
                  <a:schemeClr val="bg1">
                    <a:lumMod val="85000"/>
                  </a:schemeClr>
                </a:solidFill>
              </a:rPr>
              <a:t>Prayer of Offering</a:t>
            </a:r>
            <a:endParaRPr lang="ko-KR" altLang="en-US" spc="300" dirty="0">
              <a:solidFill>
                <a:schemeClr val="bg1">
                  <a:lumMod val="85000"/>
                </a:schemeClr>
              </a:solidFill>
            </a:endParaRPr>
          </a:p>
        </p:txBody>
      </p:sp>
      <p:sp>
        <p:nvSpPr>
          <p:cNvPr id="9" name="TextBox 8">
            <a:extLst>
              <a:ext uri="{FF2B5EF4-FFF2-40B4-BE49-F238E27FC236}">
                <a16:creationId xmlns:a16="http://schemas.microsoft.com/office/drawing/2014/main" id="{D8F609BC-A60D-4430-B3FF-C05C78027C6B}"/>
              </a:ext>
            </a:extLst>
          </p:cNvPr>
          <p:cNvSpPr txBox="1"/>
          <p:nvPr/>
        </p:nvSpPr>
        <p:spPr>
          <a:xfrm>
            <a:off x="4358184" y="2967335"/>
            <a:ext cx="3475631" cy="923330"/>
          </a:xfrm>
          <a:prstGeom prst="rect">
            <a:avLst/>
          </a:prstGeom>
          <a:noFill/>
        </p:spPr>
        <p:txBody>
          <a:bodyPr wrap="none" rtlCol="0">
            <a:spAutoFit/>
          </a:bodyPr>
          <a:lstStyle/>
          <a:p>
            <a:r>
              <a:rPr lang="ko-KR" altLang="en-US" sz="5400" dirty="0" err="1">
                <a:solidFill>
                  <a:schemeClr val="bg1">
                    <a:lumMod val="95000"/>
                  </a:schemeClr>
                </a:solidFill>
                <a:latin typeface="산돌명조B" panose="02020804000101010101" pitchFamily="18" charset="-127"/>
                <a:ea typeface="산돌명조B" panose="02020804000101010101" pitchFamily="18" charset="-127"/>
              </a:rPr>
              <a:t>박상도</a:t>
            </a:r>
            <a:r>
              <a:rPr lang="ko-KR" altLang="en-US" sz="5400" dirty="0">
                <a:solidFill>
                  <a:schemeClr val="bg1">
                    <a:lumMod val="95000"/>
                  </a:schemeClr>
                </a:solidFill>
                <a:latin typeface="산돌명조B" panose="02020804000101010101" pitchFamily="18" charset="-127"/>
                <a:ea typeface="산돌명조B" panose="02020804000101010101" pitchFamily="18" charset="-127"/>
              </a:rPr>
              <a:t> 목사</a:t>
            </a:r>
          </a:p>
        </p:txBody>
      </p:sp>
      <p:pic>
        <p:nvPicPr>
          <p:cNvPr id="11" name="그림 10">
            <a:extLst>
              <a:ext uri="{FF2B5EF4-FFF2-40B4-BE49-F238E27FC236}">
                <a16:creationId xmlns:a16="http://schemas.microsoft.com/office/drawing/2014/main" id="{C4ADADC9-D0F5-4673-9E59-43750E3460EC}"/>
              </a:ext>
            </a:extLst>
          </p:cNvPr>
          <p:cNvPicPr>
            <a:picLocks noChangeAspect="1"/>
          </p:cNvPicPr>
          <p:nvPr/>
        </p:nvPicPr>
        <p:blipFill>
          <a:blip r:embed="rId3">
            <a:duotone>
              <a:srgbClr val="70AD47">
                <a:shade val="45000"/>
                <a:satMod val="135000"/>
              </a:srgbClr>
              <a:prstClr val="white"/>
            </a:duotone>
            <a:extLst>
              <a:ext uri="{BEBA8EAE-BF5A-486C-A8C5-ECC9F3942E4B}">
                <a14:imgProps xmlns:a14="http://schemas.microsoft.com/office/drawing/2010/main">
                  <a14:imgLayer r:embed="rId4">
                    <a14:imgEffect>
                      <a14:backgroundRemoval t="6471" b="99706" l="2647" r="98824">
                        <a14:foregroundMark x1="23824" y1="72353" x2="21765" y2="78824"/>
                        <a14:foregroundMark x1="34706" y1="65294" x2="35588" y2="68529"/>
                        <a14:foregroundMark x1="24706" y1="68235" x2="17941" y2="82353"/>
                        <a14:foregroundMark x1="17941" y1="82353" x2="17941" y2="82353"/>
                        <a14:foregroundMark x1="7941" y1="95882" x2="79118" y2="99706"/>
                        <a14:foregroundMark x1="79118" y1="99706" x2="91765" y2="97059"/>
                        <a14:foregroundMark x1="98529" y1="96176" x2="98824" y2="99118"/>
                        <a14:foregroundMark x1="2941" y1="95882" x2="2941" y2="98529"/>
                        <a14:foregroundMark x1="77647" y1="6471" x2="77353" y2="9118"/>
                        <a14:backgroundMark x1="21765" y1="11176" x2="32059" y2="27647"/>
                        <a14:backgroundMark x1="19706" y1="20882" x2="41176" y2="42059"/>
                      </a14:backgroundRemoval>
                    </a14:imgEffect>
                  </a14:imgLayer>
                </a14:imgProps>
              </a:ext>
            </a:extLst>
          </a:blip>
          <a:stretch>
            <a:fillRect/>
          </a:stretch>
        </p:blipFill>
        <p:spPr>
          <a:xfrm>
            <a:off x="9169879" y="4486754"/>
            <a:ext cx="1318734" cy="1318734"/>
          </a:xfrm>
          <a:prstGeom prst="rect">
            <a:avLst/>
          </a:prstGeom>
        </p:spPr>
      </p:pic>
    </p:spTree>
    <p:extLst>
      <p:ext uri="{BB962C8B-B14F-4D97-AF65-F5344CB8AC3E}">
        <p14:creationId xmlns:p14="http://schemas.microsoft.com/office/powerpoint/2010/main" val="4184407946"/>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950901"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광고</a:t>
            </a: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241319" cy="369332"/>
          </a:xfrm>
          <a:prstGeom prst="rect">
            <a:avLst/>
          </a:prstGeom>
          <a:noFill/>
        </p:spPr>
        <p:txBody>
          <a:bodyPr wrap="none" rtlCol="0">
            <a:spAutoFit/>
          </a:bodyPr>
          <a:lstStyle/>
          <a:p>
            <a:r>
              <a:rPr lang="en-US" altLang="ko-KR" spc="300" dirty="0">
                <a:solidFill>
                  <a:schemeClr val="bg1">
                    <a:lumMod val="85000"/>
                  </a:schemeClr>
                </a:solidFill>
              </a:rPr>
              <a:t>Announcement</a:t>
            </a:r>
            <a:endParaRPr lang="ko-KR" altLang="en-US" spc="300" dirty="0">
              <a:solidFill>
                <a:schemeClr val="bg1">
                  <a:lumMod val="85000"/>
                </a:schemeClr>
              </a:solidFill>
            </a:endParaRPr>
          </a:p>
        </p:txBody>
      </p:sp>
      <p:sp>
        <p:nvSpPr>
          <p:cNvPr id="9" name="TextBox 8">
            <a:extLst>
              <a:ext uri="{FF2B5EF4-FFF2-40B4-BE49-F238E27FC236}">
                <a16:creationId xmlns:a16="http://schemas.microsoft.com/office/drawing/2014/main" id="{D8F609BC-A60D-4430-B3FF-C05C78027C6B}"/>
              </a:ext>
            </a:extLst>
          </p:cNvPr>
          <p:cNvSpPr txBox="1"/>
          <p:nvPr/>
        </p:nvSpPr>
        <p:spPr>
          <a:xfrm>
            <a:off x="4358184" y="2967335"/>
            <a:ext cx="3475631" cy="923330"/>
          </a:xfrm>
          <a:prstGeom prst="rect">
            <a:avLst/>
          </a:prstGeom>
          <a:noFill/>
        </p:spPr>
        <p:txBody>
          <a:bodyPr wrap="none" rtlCol="0">
            <a:spAutoFit/>
          </a:bodyPr>
          <a:lstStyle/>
          <a:p>
            <a:r>
              <a:rPr lang="ko-KR" altLang="en-US" sz="5400" dirty="0" err="1">
                <a:solidFill>
                  <a:schemeClr val="bg1">
                    <a:lumMod val="95000"/>
                  </a:schemeClr>
                </a:solidFill>
                <a:latin typeface="산돌명조B" panose="02020804000101010101" pitchFamily="18" charset="-127"/>
                <a:ea typeface="산돌명조B" panose="02020804000101010101" pitchFamily="18" charset="-127"/>
              </a:rPr>
              <a:t>박상도</a:t>
            </a:r>
            <a:r>
              <a:rPr lang="ko-KR" altLang="en-US" sz="5400" dirty="0">
                <a:solidFill>
                  <a:schemeClr val="bg1">
                    <a:lumMod val="95000"/>
                  </a:schemeClr>
                </a:solidFill>
                <a:latin typeface="산돌명조B" panose="02020804000101010101" pitchFamily="18" charset="-127"/>
                <a:ea typeface="산돌명조B" panose="02020804000101010101" pitchFamily="18" charset="-127"/>
              </a:rPr>
              <a:t> 목사</a:t>
            </a:r>
          </a:p>
        </p:txBody>
      </p:sp>
      <p:pic>
        <p:nvPicPr>
          <p:cNvPr id="2" name="그림 1">
            <a:extLst>
              <a:ext uri="{FF2B5EF4-FFF2-40B4-BE49-F238E27FC236}">
                <a16:creationId xmlns:a16="http://schemas.microsoft.com/office/drawing/2014/main" id="{4B2E8E32-7EED-4831-8E0F-028F884E75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529" b="93235" l="10000" r="90000">
                        <a14:foregroundMark x1="23824" y1="93529" x2="23824" y2="91176"/>
                        <a14:foregroundMark x1="61618" y1="8529" x2="61471" y2="10588"/>
                        <a14:foregroundMark x1="67647" y1="10294" x2="74853" y2="14706"/>
                        <a14:foregroundMark x1="74853" y1="14706" x2="79559" y2="24118"/>
                        <a14:foregroundMark x1="68088" y1="24706" x2="75000" y2="33235"/>
                        <a14:foregroundMark x1="75000" y1="33235" x2="76618" y2="43824"/>
                        <a14:foregroundMark x1="66618" y1="41471" x2="67059" y2="49706"/>
                      </a14:backgroundRemoval>
                    </a14:imgEffect>
                    <a14:imgEffect>
                      <a14:brightnessContrast bright="40000" contrast="40000"/>
                    </a14:imgEffect>
                  </a14:imgLayer>
                </a14:imgProps>
              </a:ext>
            </a:extLst>
          </a:blip>
          <a:stretch>
            <a:fillRect/>
          </a:stretch>
        </p:blipFill>
        <p:spPr>
          <a:xfrm flipH="1">
            <a:off x="8355836" y="4570980"/>
            <a:ext cx="2469016" cy="1234508"/>
          </a:xfrm>
          <a:prstGeom prst="rect">
            <a:avLst/>
          </a:prstGeom>
        </p:spPr>
      </p:pic>
    </p:spTree>
    <p:extLst>
      <p:ext uri="{BB962C8B-B14F-4D97-AF65-F5344CB8AC3E}">
        <p14:creationId xmlns:p14="http://schemas.microsoft.com/office/powerpoint/2010/main" val="114539631"/>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950901"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광고</a:t>
            </a: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241319" cy="369332"/>
          </a:xfrm>
          <a:prstGeom prst="rect">
            <a:avLst/>
          </a:prstGeom>
          <a:noFill/>
        </p:spPr>
        <p:txBody>
          <a:bodyPr wrap="none" rtlCol="0">
            <a:spAutoFit/>
          </a:bodyPr>
          <a:lstStyle/>
          <a:p>
            <a:r>
              <a:rPr lang="en-US" altLang="ko-KR" spc="300" dirty="0">
                <a:solidFill>
                  <a:schemeClr val="bg1">
                    <a:lumMod val="85000"/>
                  </a:schemeClr>
                </a:solidFill>
              </a:rPr>
              <a:t>Announcement</a:t>
            </a:r>
            <a:endParaRPr lang="ko-KR" altLang="en-US" spc="300" dirty="0">
              <a:solidFill>
                <a:schemeClr val="bg1">
                  <a:lumMod val="85000"/>
                </a:schemeClr>
              </a:solidFill>
            </a:endParaRPr>
          </a:p>
        </p:txBody>
      </p:sp>
      <p:sp>
        <p:nvSpPr>
          <p:cNvPr id="11" name="TextBox 10">
            <a:extLst>
              <a:ext uri="{FF2B5EF4-FFF2-40B4-BE49-F238E27FC236}">
                <a16:creationId xmlns:a16="http://schemas.microsoft.com/office/drawing/2014/main" id="{644CDD20-02A1-447D-B08C-6DA3AD475962}"/>
              </a:ext>
            </a:extLst>
          </p:cNvPr>
          <p:cNvSpPr txBox="1"/>
          <p:nvPr/>
        </p:nvSpPr>
        <p:spPr>
          <a:xfrm>
            <a:off x="5471661" y="1977139"/>
            <a:ext cx="5016951" cy="3176254"/>
          </a:xfrm>
          <a:prstGeom prst="rect">
            <a:avLst/>
          </a:prstGeom>
          <a:noFill/>
        </p:spPr>
        <p:txBody>
          <a:bodyPr wrap="square" rtlCol="0">
            <a:spAutoFit/>
          </a:bodyPr>
          <a:lstStyle/>
          <a:p>
            <a:pPr marL="342900" indent="-342900">
              <a:lnSpc>
                <a:spcPct val="120000"/>
              </a:lnSpc>
              <a:buFont typeface="Wingdings" panose="05000000000000000000" pitchFamily="2" charset="2"/>
              <a:buChar char="§"/>
              <a:tabLst>
                <a:tab pos="442913" algn="l"/>
              </a:tabLst>
            </a:pPr>
            <a:r>
              <a:rPr lang="ko-KR" altLang="en-US" sz="2400" b="1" dirty="0">
                <a:solidFill>
                  <a:srgbClr val="B59E9E"/>
                </a:solidFill>
                <a:latin typeface="마루 부리OTF 조금굵은" panose="020B0600000101010101" pitchFamily="34" charset="-127"/>
                <a:ea typeface="마루 부리OTF 조금굵은" panose="020B0600000101010101" pitchFamily="34" charset="-127"/>
              </a:rPr>
              <a:t>환영 </a:t>
            </a:r>
            <a:r>
              <a:rPr lang="en-US" altLang="ko-KR" sz="2400" b="1" dirty="0">
                <a:solidFill>
                  <a:srgbClr val="B59E9E"/>
                </a:solidFill>
                <a:latin typeface="마루 부리OTF 조금굵은" panose="020B0600000101010101" pitchFamily="34" charset="-127"/>
                <a:ea typeface="마루 부리OTF 조금굵은" panose="020B0600000101010101" pitchFamily="34" charset="-127"/>
              </a:rPr>
              <a:t>::</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 </a:t>
            </a:r>
            <a:r>
              <a:rPr lang="ko-KR" altLang="en-US" sz="2400" b="1" dirty="0">
                <a:solidFill>
                  <a:schemeClr val="bg1"/>
                </a:solidFill>
                <a:latin typeface="마루 부리OTF 조금굵은" panose="020B0600000101010101" pitchFamily="34" charset="-127"/>
                <a:ea typeface="마루 부리OTF 조금굵은" panose="020B0600000101010101" pitchFamily="34" charset="-127"/>
              </a:rPr>
              <a:t>교회에 처음 나오신 분들을 주님의 이름으로 환영합니다</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a:t>
            </a:r>
          </a:p>
          <a:p>
            <a:pPr marL="342900" indent="-342900">
              <a:lnSpc>
                <a:spcPct val="120000"/>
              </a:lnSpc>
              <a:buFont typeface="Wingdings" panose="05000000000000000000" pitchFamily="2" charset="2"/>
              <a:buChar char="§"/>
              <a:tabLst>
                <a:tab pos="442913" algn="l"/>
              </a:tabLst>
            </a:pPr>
            <a:r>
              <a:rPr lang="ko-KR" altLang="en-US" sz="2400" b="1" dirty="0" err="1">
                <a:solidFill>
                  <a:srgbClr val="B59E9E"/>
                </a:solidFill>
                <a:latin typeface="마루 부리OTF 조금굵은" panose="020B0600000101010101" pitchFamily="34" charset="-127"/>
                <a:ea typeface="마루 부리OTF 조금굵은" panose="020B0600000101010101" pitchFamily="34" charset="-127"/>
              </a:rPr>
              <a:t>큐티</a:t>
            </a:r>
            <a:r>
              <a:rPr lang="ko-KR" altLang="en-US" sz="2400" b="1" dirty="0">
                <a:solidFill>
                  <a:srgbClr val="B59E9E"/>
                </a:solidFill>
                <a:latin typeface="마루 부리OTF 조금굵은" panose="020B0600000101010101" pitchFamily="34" charset="-127"/>
                <a:ea typeface="마루 부리OTF 조금굵은" panose="020B0600000101010101" pitchFamily="34" charset="-127"/>
              </a:rPr>
              <a:t> </a:t>
            </a:r>
            <a:r>
              <a:rPr lang="en-US" altLang="ko-KR" sz="2400" b="1" dirty="0">
                <a:solidFill>
                  <a:srgbClr val="B59E9E"/>
                </a:solidFill>
                <a:latin typeface="마루 부리OTF 조금굵은" panose="020B0600000101010101" pitchFamily="34" charset="-127"/>
                <a:ea typeface="마루 부리OTF 조금굵은" panose="020B0600000101010101" pitchFamily="34" charset="-127"/>
              </a:rPr>
              <a:t>::</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 </a:t>
            </a:r>
            <a:r>
              <a:rPr lang="ko-KR" altLang="en-US" sz="2400" b="1" dirty="0" err="1">
                <a:solidFill>
                  <a:schemeClr val="bg1"/>
                </a:solidFill>
                <a:latin typeface="마루 부리OTF 조금굵은" panose="020B0600000101010101" pitchFamily="34" charset="-127"/>
                <a:ea typeface="마루 부리OTF 조금굵은" panose="020B0600000101010101" pitchFamily="34" charset="-127"/>
              </a:rPr>
              <a:t>큐티를</a:t>
            </a:r>
            <a:r>
              <a:rPr lang="ko-KR" altLang="en-US" sz="2400" b="1" dirty="0">
                <a:solidFill>
                  <a:schemeClr val="bg1"/>
                </a:solidFill>
                <a:latin typeface="마루 부리OTF 조금굵은" panose="020B0600000101010101" pitchFamily="34" charset="-127"/>
                <a:ea typeface="마루 부리OTF 조금굵은" panose="020B0600000101010101" pitchFamily="34" charset="-127"/>
              </a:rPr>
              <a:t> 생활화 합시다</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a:t>
            </a:r>
          </a:p>
          <a:p>
            <a:pPr marL="342900" indent="-342900">
              <a:lnSpc>
                <a:spcPct val="120000"/>
              </a:lnSpc>
              <a:buFont typeface="Wingdings" panose="05000000000000000000" pitchFamily="2" charset="2"/>
              <a:buChar char="§"/>
              <a:tabLst>
                <a:tab pos="442913" algn="l"/>
              </a:tabLst>
            </a:pPr>
            <a:r>
              <a:rPr lang="ko-KR" altLang="en-US" sz="2400" b="1" dirty="0">
                <a:solidFill>
                  <a:srgbClr val="B59E9E"/>
                </a:solidFill>
                <a:latin typeface="마루 부리OTF 조금굵은" panose="020B0600000101010101" pitchFamily="34" charset="-127"/>
                <a:ea typeface="마루 부리OTF 조금굵은" panose="020B0600000101010101" pitchFamily="34" charset="-127"/>
              </a:rPr>
              <a:t>조별모임 </a:t>
            </a:r>
            <a:r>
              <a:rPr lang="en-US" altLang="ko-KR" sz="2400" b="1" dirty="0">
                <a:solidFill>
                  <a:srgbClr val="B59E9E"/>
                </a:solidFill>
                <a:latin typeface="마루 부리OTF 조금굵은" panose="020B0600000101010101" pitchFamily="34" charset="-127"/>
                <a:ea typeface="마루 부리OTF 조금굵은" panose="020B0600000101010101" pitchFamily="34" charset="-127"/>
              </a:rPr>
              <a:t>::</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 </a:t>
            </a:r>
            <a:r>
              <a:rPr lang="ko-KR" altLang="en-US" sz="2400" b="1" dirty="0">
                <a:solidFill>
                  <a:schemeClr val="bg1"/>
                </a:solidFill>
                <a:latin typeface="마루 부리OTF 조금굵은" panose="020B0600000101010101" pitchFamily="34" charset="-127"/>
                <a:ea typeface="마루 부리OTF 조금굵은" panose="020B0600000101010101" pitchFamily="34" charset="-127"/>
              </a:rPr>
              <a:t>예배 후에 조 별로 모이겠습니다</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a:t>
            </a:r>
          </a:p>
          <a:p>
            <a:pPr marL="342900" indent="-342900">
              <a:lnSpc>
                <a:spcPct val="120000"/>
              </a:lnSpc>
              <a:buFont typeface="Wingdings" panose="05000000000000000000" pitchFamily="2" charset="2"/>
              <a:buChar char="§"/>
              <a:tabLst>
                <a:tab pos="442913" algn="l"/>
              </a:tabLst>
            </a:pPr>
            <a:r>
              <a:rPr lang="ko-KR" altLang="en-US" sz="2400" b="1" dirty="0">
                <a:solidFill>
                  <a:srgbClr val="B59E9E"/>
                </a:solidFill>
                <a:latin typeface="마루 부리OTF 조금굵은" panose="020B0600000101010101" pitchFamily="34" charset="-127"/>
                <a:ea typeface="마루 부리OTF 조금굵은" panose="020B0600000101010101" pitchFamily="34" charset="-127"/>
              </a:rPr>
              <a:t>일대일 </a:t>
            </a:r>
            <a:r>
              <a:rPr lang="en-US" altLang="ko-KR" sz="2400" b="1" dirty="0">
                <a:solidFill>
                  <a:srgbClr val="B59E9E"/>
                </a:solidFill>
                <a:latin typeface="마루 부리OTF 조금굵은" panose="020B0600000101010101" pitchFamily="34" charset="-127"/>
                <a:ea typeface="마루 부리OTF 조금굵은" panose="020B0600000101010101" pitchFamily="34" charset="-127"/>
              </a:rPr>
              <a:t>::</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 11</a:t>
            </a:r>
            <a:r>
              <a:rPr lang="ko-KR" altLang="en-US" sz="2400" b="1" dirty="0">
                <a:solidFill>
                  <a:schemeClr val="bg1"/>
                </a:solidFill>
                <a:latin typeface="마루 부리OTF 조금굵은" panose="020B0600000101010101" pitchFamily="34" charset="-127"/>
                <a:ea typeface="마루 부리OTF 조금굵은" panose="020B0600000101010101" pitchFamily="34" charset="-127"/>
              </a:rPr>
              <a:t>월부터 일대일 </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a:t>
            </a:r>
            <a:r>
              <a:rPr lang="ko-KR" altLang="en-US" sz="2400" b="1" dirty="0">
                <a:solidFill>
                  <a:schemeClr val="bg1"/>
                </a:solidFill>
                <a:latin typeface="마루 부리OTF 조금굵은" panose="020B0600000101010101" pitchFamily="34" charset="-127"/>
                <a:ea typeface="마루 부리OTF 조금굵은" panose="020B0600000101010101" pitchFamily="34" charset="-127"/>
              </a:rPr>
              <a:t>성경핵심교리</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a:t>
            </a:r>
            <a:r>
              <a:rPr lang="ko-KR" altLang="en-US" sz="2400" b="1" dirty="0">
                <a:solidFill>
                  <a:schemeClr val="bg1"/>
                </a:solidFill>
                <a:latin typeface="마루 부리OTF 조금굵은" panose="020B0600000101010101" pitchFamily="34" charset="-127"/>
                <a:ea typeface="마루 부리OTF 조금굵은" panose="020B0600000101010101" pitchFamily="34" charset="-127"/>
              </a:rPr>
              <a:t>를 시작합니다</a:t>
            </a:r>
            <a:r>
              <a:rPr lang="en-US" altLang="ko-KR" sz="2400" b="1" dirty="0">
                <a:solidFill>
                  <a:schemeClr val="bg1"/>
                </a:solidFill>
                <a:latin typeface="마루 부리OTF 조금굵은" panose="020B0600000101010101" pitchFamily="34" charset="-127"/>
                <a:ea typeface="마루 부리OTF 조금굵은" panose="020B0600000101010101" pitchFamily="34" charset="-127"/>
              </a:rPr>
              <a:t>. </a:t>
            </a:r>
          </a:p>
        </p:txBody>
      </p:sp>
      <p:pic>
        <p:nvPicPr>
          <p:cNvPr id="12" name="그림 11">
            <a:extLst>
              <a:ext uri="{FF2B5EF4-FFF2-40B4-BE49-F238E27FC236}">
                <a16:creationId xmlns:a16="http://schemas.microsoft.com/office/drawing/2014/main" id="{D7E92D83-070F-4DA1-B472-53B070CD4EC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529" b="93235" l="10000" r="90000">
                        <a14:foregroundMark x1="23824" y1="93529" x2="23824" y2="91176"/>
                        <a14:foregroundMark x1="61618" y1="8529" x2="61471" y2="10588"/>
                        <a14:foregroundMark x1="67647" y1="10294" x2="74853" y2="14706"/>
                        <a14:foregroundMark x1="74853" y1="14706" x2="79559" y2="24118"/>
                        <a14:foregroundMark x1="68088" y1="24706" x2="75000" y2="33235"/>
                        <a14:foregroundMark x1="75000" y1="33235" x2="76618" y2="43824"/>
                        <a14:foregroundMark x1="66618" y1="41471" x2="67059" y2="49706"/>
                      </a14:backgroundRemoval>
                    </a14:imgEffect>
                    <a14:imgEffect>
                      <a14:brightnessContrast bright="40000" contrast="40000"/>
                    </a14:imgEffect>
                  </a14:imgLayer>
                </a14:imgProps>
              </a:ext>
            </a:extLst>
          </a:blip>
          <a:stretch>
            <a:fillRect/>
          </a:stretch>
        </p:blipFill>
        <p:spPr>
          <a:xfrm>
            <a:off x="1394319" y="4570980"/>
            <a:ext cx="2469016" cy="1234508"/>
          </a:xfrm>
          <a:prstGeom prst="rect">
            <a:avLst/>
          </a:prstGeom>
        </p:spPr>
      </p:pic>
    </p:spTree>
    <p:extLst>
      <p:ext uri="{BB962C8B-B14F-4D97-AF65-F5344CB8AC3E}">
        <p14:creationId xmlns:p14="http://schemas.microsoft.com/office/powerpoint/2010/main" val="1847962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376651"/>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376651"/>
            <a:ext cx="8153194" cy="1200329"/>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생일 </a:t>
            </a:r>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축복송</a:t>
            </a:r>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 </a:t>
            </a:r>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 </a:t>
            </a:r>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이보경</a:t>
            </a:r>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(1) </a:t>
            </a:r>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나영인</a:t>
            </a:r>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(5) </a:t>
            </a:r>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니키타</a:t>
            </a:r>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(12) </a:t>
            </a:r>
          </a:p>
          <a:p>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                      </a:t>
            </a:r>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이대영</a:t>
            </a:r>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(15) </a:t>
            </a:r>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윤유신</a:t>
            </a:r>
            <a:r>
              <a:rPr lang="en-US" altLang="ko-KR" sz="3600" spc="-150" dirty="0">
                <a:solidFill>
                  <a:schemeClr val="bg1">
                    <a:lumMod val="95000"/>
                  </a:schemeClr>
                </a:solidFill>
                <a:latin typeface="KoPub돋움체 Bold" panose="02020603020101020101" pitchFamily="18" charset="-127"/>
                <a:ea typeface="KoPub돋움체 Bold" panose="02020603020101020101" pitchFamily="18" charset="-127"/>
              </a:rPr>
              <a:t>(22)</a:t>
            </a:r>
            <a:endPar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953409"/>
            <a:ext cx="1334020" cy="369332"/>
          </a:xfrm>
          <a:prstGeom prst="rect">
            <a:avLst/>
          </a:prstGeom>
          <a:noFill/>
        </p:spPr>
        <p:txBody>
          <a:bodyPr wrap="none" rtlCol="0">
            <a:spAutoFit/>
          </a:bodyPr>
          <a:lstStyle/>
          <a:p>
            <a:r>
              <a:rPr lang="en-US" altLang="ko-KR" spc="300" dirty="0">
                <a:solidFill>
                  <a:schemeClr val="bg1">
                    <a:lumMod val="85000"/>
                  </a:schemeClr>
                </a:solidFill>
              </a:rPr>
              <a:t>Blessing</a:t>
            </a:r>
            <a:endParaRPr lang="ko-KR" altLang="en-US" spc="300" dirty="0">
              <a:solidFill>
                <a:schemeClr val="bg1">
                  <a:lumMod val="85000"/>
                </a:schemeClr>
              </a:solidFill>
            </a:endParaRPr>
          </a:p>
        </p:txBody>
      </p:sp>
      <p:sp>
        <p:nvSpPr>
          <p:cNvPr id="6" name="TextBox 5">
            <a:extLst>
              <a:ext uri="{FF2B5EF4-FFF2-40B4-BE49-F238E27FC236}">
                <a16:creationId xmlns:a16="http://schemas.microsoft.com/office/drawing/2014/main" id="{12DD371E-3D75-416B-AC2B-DCF5B4450B53}"/>
              </a:ext>
            </a:extLst>
          </p:cNvPr>
          <p:cNvSpPr txBox="1"/>
          <p:nvPr/>
        </p:nvSpPr>
        <p:spPr>
          <a:xfrm>
            <a:off x="1703388" y="2299845"/>
            <a:ext cx="7268336" cy="2989857"/>
          </a:xfrm>
          <a:prstGeom prst="rect">
            <a:avLst/>
          </a:prstGeom>
          <a:noFill/>
        </p:spPr>
        <p:txBody>
          <a:bodyPr wrap="none" rtlCol="0">
            <a:spAutoFit/>
          </a:bodyPr>
          <a:lstStyle/>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당신은 사랑받기 위해 태어난 사람</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당신의 삶속에서 그 사랑받고 있지요</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당신은 사랑받기 위해 태어난 사람</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당신의 삶속에서 그 사랑받고 있지요</a:t>
            </a:r>
          </a:p>
        </p:txBody>
      </p:sp>
    </p:spTree>
    <p:extLst>
      <p:ext uri="{BB962C8B-B14F-4D97-AF65-F5344CB8AC3E}">
        <p14:creationId xmlns:p14="http://schemas.microsoft.com/office/powerpoint/2010/main" val="29226654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376651"/>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376651"/>
            <a:ext cx="2215671"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생일 </a:t>
            </a:r>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축복송</a:t>
            </a:r>
            <a:endPar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953409"/>
            <a:ext cx="1334020" cy="369332"/>
          </a:xfrm>
          <a:prstGeom prst="rect">
            <a:avLst/>
          </a:prstGeom>
          <a:noFill/>
        </p:spPr>
        <p:txBody>
          <a:bodyPr wrap="none" rtlCol="0">
            <a:spAutoFit/>
          </a:bodyPr>
          <a:lstStyle/>
          <a:p>
            <a:r>
              <a:rPr lang="en-US" altLang="ko-KR" spc="300" dirty="0">
                <a:solidFill>
                  <a:schemeClr val="bg1">
                    <a:lumMod val="85000"/>
                  </a:schemeClr>
                </a:solidFill>
              </a:rPr>
              <a:t>Blessing</a:t>
            </a:r>
            <a:endParaRPr lang="ko-KR" altLang="en-US" spc="300" dirty="0">
              <a:solidFill>
                <a:schemeClr val="bg1">
                  <a:lumMod val="85000"/>
                </a:schemeClr>
              </a:solidFill>
            </a:endParaRPr>
          </a:p>
        </p:txBody>
      </p:sp>
      <p:sp>
        <p:nvSpPr>
          <p:cNvPr id="6" name="TextBox 5">
            <a:extLst>
              <a:ext uri="{FF2B5EF4-FFF2-40B4-BE49-F238E27FC236}">
                <a16:creationId xmlns:a16="http://schemas.microsoft.com/office/drawing/2014/main" id="{12DD371E-3D75-416B-AC2B-DCF5B4450B53}"/>
              </a:ext>
            </a:extLst>
          </p:cNvPr>
          <p:cNvSpPr txBox="1"/>
          <p:nvPr/>
        </p:nvSpPr>
        <p:spPr>
          <a:xfrm>
            <a:off x="1703388" y="2299845"/>
            <a:ext cx="6833922" cy="2989857"/>
          </a:xfrm>
          <a:prstGeom prst="rect">
            <a:avLst/>
          </a:prstGeom>
          <a:noFill/>
        </p:spPr>
        <p:txBody>
          <a:bodyPr wrap="none" rtlCol="0">
            <a:spAutoFit/>
          </a:bodyPr>
          <a:lstStyle/>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태초부터 시작된 하나님의 사랑은</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우리의 만남을 통해 열매를 맺고</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당신이 이세상에 존재함으로 인해</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우리에게 얼마나 큰 기쁨이 되는지</a:t>
            </a:r>
          </a:p>
        </p:txBody>
      </p:sp>
    </p:spTree>
    <p:extLst>
      <p:ext uri="{BB962C8B-B14F-4D97-AF65-F5344CB8AC3E}">
        <p14:creationId xmlns:p14="http://schemas.microsoft.com/office/powerpoint/2010/main" val="33986344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376651"/>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376651"/>
            <a:ext cx="2215671"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생일 </a:t>
            </a:r>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축복송</a:t>
            </a:r>
            <a:endPar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953409"/>
            <a:ext cx="1334020" cy="369332"/>
          </a:xfrm>
          <a:prstGeom prst="rect">
            <a:avLst/>
          </a:prstGeom>
          <a:noFill/>
        </p:spPr>
        <p:txBody>
          <a:bodyPr wrap="none" rtlCol="0">
            <a:spAutoFit/>
          </a:bodyPr>
          <a:lstStyle/>
          <a:p>
            <a:r>
              <a:rPr lang="en-US" altLang="ko-KR" spc="300" dirty="0">
                <a:solidFill>
                  <a:schemeClr val="bg1">
                    <a:lumMod val="85000"/>
                  </a:schemeClr>
                </a:solidFill>
              </a:rPr>
              <a:t>Blessing</a:t>
            </a:r>
            <a:endParaRPr lang="ko-KR" altLang="en-US" spc="300" dirty="0">
              <a:solidFill>
                <a:schemeClr val="bg1">
                  <a:lumMod val="85000"/>
                </a:schemeClr>
              </a:solidFill>
            </a:endParaRPr>
          </a:p>
        </p:txBody>
      </p:sp>
      <p:sp>
        <p:nvSpPr>
          <p:cNvPr id="6" name="TextBox 5">
            <a:extLst>
              <a:ext uri="{FF2B5EF4-FFF2-40B4-BE49-F238E27FC236}">
                <a16:creationId xmlns:a16="http://schemas.microsoft.com/office/drawing/2014/main" id="{12DD371E-3D75-416B-AC2B-DCF5B4450B53}"/>
              </a:ext>
            </a:extLst>
          </p:cNvPr>
          <p:cNvSpPr txBox="1"/>
          <p:nvPr/>
        </p:nvSpPr>
        <p:spPr>
          <a:xfrm>
            <a:off x="1703388" y="2299845"/>
            <a:ext cx="6696064" cy="2989857"/>
          </a:xfrm>
          <a:prstGeom prst="rect">
            <a:avLst/>
          </a:prstGeom>
          <a:noFill/>
        </p:spPr>
        <p:txBody>
          <a:bodyPr wrap="none" rtlCol="0">
            <a:spAutoFit/>
          </a:bodyPr>
          <a:lstStyle/>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당신은 사랑받기 위해 태어난 사람</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지금도 그 사랑 받고 있지요</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당신은 사랑받기 위해 태어난 사람</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지금도 그 사랑 받고 있지요</a:t>
            </a:r>
          </a:p>
        </p:txBody>
      </p:sp>
    </p:spTree>
    <p:extLst>
      <p:ext uri="{BB962C8B-B14F-4D97-AF65-F5344CB8AC3E}">
        <p14:creationId xmlns:p14="http://schemas.microsoft.com/office/powerpoint/2010/main" val="2290484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376651"/>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376651"/>
            <a:ext cx="1334020" cy="646331"/>
          </a:xfrm>
          <a:prstGeom prst="rect">
            <a:avLst/>
          </a:prstGeom>
          <a:noFill/>
        </p:spPr>
        <p:txBody>
          <a:bodyPr wrap="none" rtlCol="0">
            <a:spAutoFit/>
          </a:bodyPr>
          <a:lstStyle/>
          <a:p>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축복송</a:t>
            </a:r>
            <a:endPar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953409"/>
            <a:ext cx="1334020" cy="369332"/>
          </a:xfrm>
          <a:prstGeom prst="rect">
            <a:avLst/>
          </a:prstGeom>
          <a:noFill/>
        </p:spPr>
        <p:txBody>
          <a:bodyPr wrap="none" rtlCol="0">
            <a:spAutoFit/>
          </a:bodyPr>
          <a:lstStyle/>
          <a:p>
            <a:r>
              <a:rPr lang="en-US" altLang="ko-KR" spc="300" dirty="0">
                <a:solidFill>
                  <a:schemeClr val="bg1">
                    <a:lumMod val="85000"/>
                  </a:schemeClr>
                </a:solidFill>
              </a:rPr>
              <a:t>Blessing</a:t>
            </a:r>
            <a:endParaRPr lang="ko-KR" altLang="en-US" spc="300" dirty="0">
              <a:solidFill>
                <a:schemeClr val="bg1">
                  <a:lumMod val="85000"/>
                </a:schemeClr>
              </a:solidFill>
            </a:endParaRPr>
          </a:p>
        </p:txBody>
      </p:sp>
      <p:sp>
        <p:nvSpPr>
          <p:cNvPr id="6" name="TextBox 5">
            <a:extLst>
              <a:ext uri="{FF2B5EF4-FFF2-40B4-BE49-F238E27FC236}">
                <a16:creationId xmlns:a16="http://schemas.microsoft.com/office/drawing/2014/main" id="{12DD371E-3D75-416B-AC2B-DCF5B4450B53}"/>
              </a:ext>
            </a:extLst>
          </p:cNvPr>
          <p:cNvSpPr txBox="1"/>
          <p:nvPr/>
        </p:nvSpPr>
        <p:spPr>
          <a:xfrm>
            <a:off x="1703388" y="2299845"/>
            <a:ext cx="7237879" cy="2258311"/>
          </a:xfrm>
          <a:prstGeom prst="rect">
            <a:avLst/>
          </a:prstGeom>
          <a:noFill/>
        </p:spPr>
        <p:txBody>
          <a:bodyPr wrap="none" rtlCol="0">
            <a:spAutoFit/>
          </a:bodyPr>
          <a:lstStyle/>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너는 시냇가에 심은 나무라</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하나님의 사랑 안에 믿음뿌리 내리고</a:t>
            </a:r>
            <a:endParaRPr lang="en-US" altLang="ko-KR" sz="4000" b="1" spc="-150" dirty="0">
              <a:solidFill>
                <a:schemeClr val="bg1"/>
              </a:solidFill>
              <a:latin typeface="산돌명조B" panose="02020804000101010101" pitchFamily="18" charset="-127"/>
              <a:ea typeface="산돌명조B" panose="02020804000101010101" pitchFamily="18" charset="-127"/>
            </a:endParaRPr>
          </a:p>
          <a:p>
            <a:pPr>
              <a:lnSpc>
                <a:spcPct val="120000"/>
              </a:lnSpc>
              <a:tabLst>
                <a:tab pos="442913" algn="l"/>
              </a:tabLst>
            </a:pPr>
            <a:r>
              <a:rPr lang="ko-KR" altLang="en-US" sz="4000" b="1" spc="-150" dirty="0">
                <a:solidFill>
                  <a:schemeClr val="bg1"/>
                </a:solidFill>
                <a:latin typeface="산돌명조B" panose="02020804000101010101" pitchFamily="18" charset="-127"/>
                <a:ea typeface="산돌명조B" panose="02020804000101010101" pitchFamily="18" charset="-127"/>
              </a:rPr>
              <a:t>주의 뜻대로 주의 뜻대로 항상 살리라</a:t>
            </a:r>
          </a:p>
        </p:txBody>
      </p:sp>
    </p:spTree>
    <p:extLst>
      <p:ext uri="{BB962C8B-B14F-4D97-AF65-F5344CB8AC3E}">
        <p14:creationId xmlns:p14="http://schemas.microsoft.com/office/powerpoint/2010/main" val="1074315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1717137" cy="646331"/>
          </a:xfrm>
          <a:prstGeom prst="rect">
            <a:avLst/>
          </a:prstGeom>
          <a:noFill/>
        </p:spPr>
        <p:txBody>
          <a:bodyPr wrap="none" rtlCol="0">
            <a:spAutoFit/>
          </a:bodyPr>
          <a:lstStyle/>
          <a:p>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성경봉독</a:t>
            </a:r>
            <a:endPar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691121" cy="369332"/>
          </a:xfrm>
          <a:prstGeom prst="rect">
            <a:avLst/>
          </a:prstGeom>
          <a:noFill/>
        </p:spPr>
        <p:txBody>
          <a:bodyPr wrap="none" rtlCol="0">
            <a:spAutoFit/>
          </a:bodyPr>
          <a:lstStyle/>
          <a:p>
            <a:r>
              <a:rPr lang="en-US" altLang="ko-KR" spc="300" dirty="0">
                <a:solidFill>
                  <a:schemeClr val="bg1">
                    <a:lumMod val="85000"/>
                  </a:schemeClr>
                </a:solidFill>
              </a:rPr>
              <a:t>Scripture Reading</a:t>
            </a:r>
            <a:endParaRPr lang="ko-KR" altLang="en-US" spc="300" dirty="0">
              <a:solidFill>
                <a:schemeClr val="bg1">
                  <a:lumMod val="85000"/>
                </a:schemeClr>
              </a:solidFill>
            </a:endParaRPr>
          </a:p>
        </p:txBody>
      </p:sp>
      <p:sp>
        <p:nvSpPr>
          <p:cNvPr id="11" name="TextBox 10">
            <a:extLst>
              <a:ext uri="{FF2B5EF4-FFF2-40B4-BE49-F238E27FC236}">
                <a16:creationId xmlns:a16="http://schemas.microsoft.com/office/drawing/2014/main" id="{644CDD20-02A1-447D-B08C-6DA3AD475962}"/>
              </a:ext>
            </a:extLst>
          </p:cNvPr>
          <p:cNvSpPr txBox="1"/>
          <p:nvPr/>
        </p:nvSpPr>
        <p:spPr>
          <a:xfrm>
            <a:off x="5933120" y="3410790"/>
            <a:ext cx="5593862" cy="517065"/>
          </a:xfrm>
          <a:prstGeom prst="rect">
            <a:avLst/>
          </a:prstGeom>
          <a:noFill/>
        </p:spPr>
        <p:txBody>
          <a:bodyPr wrap="square" rtlCol="0">
            <a:spAutoFit/>
          </a:bodyPr>
          <a:lstStyle/>
          <a:p>
            <a:pPr>
              <a:lnSpc>
                <a:spcPct val="120000"/>
              </a:lnSpc>
              <a:tabLst>
                <a:tab pos="442913" algn="l"/>
              </a:tabLst>
            </a:pPr>
            <a:r>
              <a:rPr lang="ko-KR" altLang="en-US" sz="2400" b="1" dirty="0">
                <a:solidFill>
                  <a:srgbClr val="B59E9E"/>
                </a:solidFill>
                <a:latin typeface="마루 부리OTF 굵은" panose="020B0600000101010101" pitchFamily="34" charset="-127"/>
                <a:ea typeface="마루 부리OTF 굵은" panose="020B0600000101010101" pitchFamily="34" charset="-127"/>
              </a:rPr>
              <a:t>하박국 </a:t>
            </a:r>
            <a:r>
              <a:rPr lang="en-US" altLang="ko-KR" sz="2400" b="1" dirty="0">
                <a:solidFill>
                  <a:srgbClr val="B59E9E"/>
                </a:solidFill>
                <a:latin typeface="마루 부리OTF 굵은" panose="020B0600000101010101" pitchFamily="34" charset="-127"/>
                <a:ea typeface="마루 부리OTF 굵은" panose="020B0600000101010101" pitchFamily="34" charset="-127"/>
              </a:rPr>
              <a:t>3:16-19</a:t>
            </a:r>
          </a:p>
        </p:txBody>
      </p:sp>
      <p:cxnSp>
        <p:nvCxnSpPr>
          <p:cNvPr id="3" name="직선 연결선 2">
            <a:extLst>
              <a:ext uri="{FF2B5EF4-FFF2-40B4-BE49-F238E27FC236}">
                <a16:creationId xmlns:a16="http://schemas.microsoft.com/office/drawing/2014/main" id="{EF9EA207-C429-4ABD-B4B8-68CE0C9306F8}"/>
              </a:ext>
            </a:extLst>
          </p:cNvPr>
          <p:cNvCxnSpPr>
            <a:cxnSpLocks/>
          </p:cNvCxnSpPr>
          <p:nvPr/>
        </p:nvCxnSpPr>
        <p:spPr>
          <a:xfrm>
            <a:off x="5973417" y="4025348"/>
            <a:ext cx="419581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3316" name="Picture 4" descr="bible clipart png clipartxtras open book with leaf - bible PNG ...">
            <a:extLst>
              <a:ext uri="{FF2B5EF4-FFF2-40B4-BE49-F238E27FC236}">
                <a16:creationId xmlns:a16="http://schemas.microsoft.com/office/drawing/2014/main" id="{8D59776C-7C3A-48EF-A8E5-DCDC9A0E84C7}"/>
              </a:ext>
            </a:extLst>
          </p:cNvPr>
          <p:cNvPicPr>
            <a:picLocks noChangeAspect="1" noChangeArrowheads="1"/>
          </p:cNvPicPr>
          <p:nvPr/>
        </p:nvPicPr>
        <p:blipFill>
          <a:blip r:embed="rId2" cstate="hqprint">
            <a:duotone>
              <a:schemeClr val="accent6">
                <a:shade val="45000"/>
                <a:satMod val="135000"/>
              </a:schemeClr>
              <a:prstClr val="white"/>
            </a:duotone>
            <a:extLst>
              <a:ext uri="{BEBA8EAE-BF5A-486C-A8C5-ECC9F3942E4B}">
                <a14:imgProps xmlns:a14="http://schemas.microsoft.com/office/drawing/2010/main">
                  <a14:imgLayer r:embed="rId3">
                    <a14:imgEffect>
                      <a14:backgroundRemoval t="9779" b="89872" l="1310" r="97619">
                        <a14:foregroundMark x1="10476" y1="52619" x2="8571" y2="57392"/>
                        <a14:foregroundMark x1="9881" y1="43772" x2="1310" y2="61118"/>
                        <a14:foregroundMark x1="1310" y1="61118" x2="1310" y2="62165"/>
                        <a14:foregroundMark x1="90714" y1="66356" x2="97619" y2="62398"/>
                      </a14:backgroundRemoval>
                    </a14:imgEffect>
                  </a14:imgLayer>
                </a14:imgProps>
              </a:ext>
              <a:ext uri="{28A0092B-C50C-407E-A947-70E740481C1C}">
                <a14:useLocalDpi xmlns:a14="http://schemas.microsoft.com/office/drawing/2010/main" val="0"/>
              </a:ext>
            </a:extLst>
          </a:blip>
          <a:srcRect/>
          <a:stretch>
            <a:fillRect/>
          </a:stretch>
        </p:blipFill>
        <p:spPr bwMode="auto">
          <a:xfrm>
            <a:off x="2612221" y="3902656"/>
            <a:ext cx="1541722" cy="15767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4F2E8B0-71A8-3E97-AD28-AB671AAFF50C}"/>
              </a:ext>
            </a:extLst>
          </p:cNvPr>
          <p:cNvSpPr txBox="1"/>
          <p:nvPr/>
        </p:nvSpPr>
        <p:spPr>
          <a:xfrm>
            <a:off x="6024560" y="4148041"/>
            <a:ext cx="2287806" cy="584775"/>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3200" b="0" i="0" u="none" strike="noStrike" kern="1200" cap="none" spc="0" normalizeH="0" baseline="0" noProof="0" dirty="0">
                <a:ln>
                  <a:noFill/>
                </a:ln>
                <a:solidFill>
                  <a:prstClr val="white">
                    <a:lumMod val="95000"/>
                  </a:prstClr>
                </a:solidFill>
                <a:effectLst/>
                <a:uLnTx/>
                <a:uFillTx/>
                <a:latin typeface="마루 부리OTF 굵은" panose="020B0600000101010101" pitchFamily="34" charset="-127"/>
                <a:ea typeface="마루 부리OTF 굵은" panose="020B0600000101010101" pitchFamily="34" charset="-127"/>
              </a:rPr>
              <a:t>박은희 집사</a:t>
            </a:r>
          </a:p>
        </p:txBody>
      </p:sp>
    </p:spTree>
    <p:extLst>
      <p:ext uri="{BB962C8B-B14F-4D97-AF65-F5344CB8AC3E}">
        <p14:creationId xmlns:p14="http://schemas.microsoft.com/office/powerpoint/2010/main" val="2554137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6C8874FD-A6DE-445B-B5A5-66A089AC7D8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a:extLst>
              <a:ext uri="{FF2B5EF4-FFF2-40B4-BE49-F238E27FC236}">
                <a16:creationId xmlns:a16="http://schemas.microsoft.com/office/drawing/2014/main" id="{DCD0D1AE-1FB2-4C2C-A10D-BC10440C94EB}"/>
              </a:ext>
            </a:extLst>
          </p:cNvPr>
          <p:cNvSpPr txBox="1"/>
          <p:nvPr/>
        </p:nvSpPr>
        <p:spPr>
          <a:xfrm>
            <a:off x="2037522" y="1351434"/>
            <a:ext cx="1334020"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하박국</a:t>
            </a:r>
          </a:p>
        </p:txBody>
      </p:sp>
      <p:sp>
        <p:nvSpPr>
          <p:cNvPr id="12" name="TextBox 11">
            <a:extLst>
              <a:ext uri="{FF2B5EF4-FFF2-40B4-BE49-F238E27FC236}">
                <a16:creationId xmlns:a16="http://schemas.microsoft.com/office/drawing/2014/main" id="{F49C3CD1-B888-4BF8-8672-842A286F1985}"/>
              </a:ext>
            </a:extLst>
          </p:cNvPr>
          <p:cNvSpPr txBox="1"/>
          <p:nvPr/>
        </p:nvSpPr>
        <p:spPr>
          <a:xfrm>
            <a:off x="5510571" y="1062452"/>
            <a:ext cx="5484206" cy="4580741"/>
          </a:xfrm>
          <a:prstGeom prst="rect">
            <a:avLst/>
          </a:prstGeom>
          <a:noFill/>
        </p:spPr>
        <p:txBody>
          <a:bodyPr wrap="square" tIns="0" rtlCol="0">
            <a:spAutoFit/>
          </a:bodyPr>
          <a:lstStyle/>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3:16 </a:t>
            </a:r>
            <a:r>
              <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rPr>
              <a:t>내가 들었으므로 내 창자가 흔들렸고 그 목소리로 말미암아 내 입술이 </a:t>
            </a:r>
            <a:r>
              <a:rPr lang="ko-KR" altLang="en-US" sz="2400" b="1" dirty="0" err="1">
                <a:solidFill>
                  <a:schemeClr val="bg1">
                    <a:lumMod val="95000"/>
                  </a:schemeClr>
                </a:solidFill>
                <a:latin typeface="마루 부리OTF 굵은" panose="020B0600000101010101" pitchFamily="34" charset="-127"/>
                <a:ea typeface="마루 부리OTF 굵은" panose="020B0600000101010101" pitchFamily="34" charset="-127"/>
              </a:rPr>
              <a:t>떨렸도다</a:t>
            </a:r>
            <a:r>
              <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rPr>
              <a:t> 무리가 우리를 치러 올라오는 환난 날을 내가 기다리므로 썩이는 것이 내 뼈에 들어왔으며 내 몸은 내 처소에서 </a:t>
            </a:r>
            <a:r>
              <a:rPr lang="ko-KR" altLang="en-US" sz="2400" b="1" dirty="0" err="1">
                <a:solidFill>
                  <a:schemeClr val="bg1">
                    <a:lumMod val="95000"/>
                  </a:schemeClr>
                </a:solidFill>
                <a:latin typeface="마루 부리OTF 굵은" panose="020B0600000101010101" pitchFamily="34" charset="-127"/>
                <a:ea typeface="마루 부리OTF 굵은" panose="020B0600000101010101" pitchFamily="34" charset="-127"/>
              </a:rPr>
              <a:t>떨리는도다</a:t>
            </a:r>
            <a:endPar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3:16 I heard and my heart pounded, my lips quivered at the sound; decay crept into my bones, and my legs trembled. Yet I will wait patiently for the day of calamity to come on the nation invading us.</a:t>
            </a:r>
            <a:endPar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p:txBody>
      </p:sp>
      <p:pic>
        <p:nvPicPr>
          <p:cNvPr id="13" name="Picture 4" descr="bible clipart png clipartxtras open book with leaf - bible PNG ...">
            <a:extLst>
              <a:ext uri="{FF2B5EF4-FFF2-40B4-BE49-F238E27FC236}">
                <a16:creationId xmlns:a16="http://schemas.microsoft.com/office/drawing/2014/main" id="{681A6C3A-F694-446A-81F9-3F8A11A77E8C}"/>
              </a:ext>
            </a:extLst>
          </p:cNvPr>
          <p:cNvPicPr>
            <a:picLocks noChangeAspect="1" noChangeArrowheads="1"/>
          </p:cNvPicPr>
          <p:nvPr/>
        </p:nvPicPr>
        <p:blipFill>
          <a:blip r:embed="rId2" cstate="hqprint">
            <a:duotone>
              <a:schemeClr val="accent6">
                <a:shade val="45000"/>
                <a:satMod val="135000"/>
              </a:schemeClr>
              <a:prstClr val="white"/>
            </a:duotone>
            <a:extLst>
              <a:ext uri="{BEBA8EAE-BF5A-486C-A8C5-ECC9F3942E4B}">
                <a14:imgProps xmlns:a14="http://schemas.microsoft.com/office/drawing/2010/main">
                  <a14:imgLayer r:embed="rId3">
                    <a14:imgEffect>
                      <a14:backgroundRemoval t="9779" b="89872" l="1310" r="97619">
                        <a14:foregroundMark x1="10476" y1="52619" x2="8571" y2="57392"/>
                        <a14:foregroundMark x1="9881" y1="43772" x2="1310" y2="61118"/>
                        <a14:foregroundMark x1="1310" y1="61118" x2="1310" y2="62165"/>
                        <a14:foregroundMark x1="90714" y1="66356" x2="97619" y2="62398"/>
                      </a14:backgroundRemoval>
                    </a14:imgEffect>
                  </a14:imgLayer>
                </a14:imgProps>
              </a:ext>
              <a:ext uri="{28A0092B-C50C-407E-A947-70E740481C1C}">
                <a14:useLocalDpi xmlns:a14="http://schemas.microsoft.com/office/drawing/2010/main" val="0"/>
              </a:ext>
            </a:extLst>
          </a:blip>
          <a:srcRect/>
          <a:stretch>
            <a:fillRect/>
          </a:stretch>
        </p:blipFill>
        <p:spPr bwMode="auto">
          <a:xfrm>
            <a:off x="2037522" y="3972221"/>
            <a:ext cx="1541722" cy="157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507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6C8874FD-A6DE-445B-B5A5-66A089AC7D8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a:extLst>
              <a:ext uri="{FF2B5EF4-FFF2-40B4-BE49-F238E27FC236}">
                <a16:creationId xmlns:a16="http://schemas.microsoft.com/office/drawing/2014/main" id="{DCD0D1AE-1FB2-4C2C-A10D-BC10440C94EB}"/>
              </a:ext>
            </a:extLst>
          </p:cNvPr>
          <p:cNvSpPr txBox="1"/>
          <p:nvPr/>
        </p:nvSpPr>
        <p:spPr>
          <a:xfrm>
            <a:off x="2037522" y="1351434"/>
            <a:ext cx="1334020"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하박국</a:t>
            </a:r>
          </a:p>
        </p:txBody>
      </p:sp>
      <p:sp>
        <p:nvSpPr>
          <p:cNvPr id="12" name="TextBox 11">
            <a:extLst>
              <a:ext uri="{FF2B5EF4-FFF2-40B4-BE49-F238E27FC236}">
                <a16:creationId xmlns:a16="http://schemas.microsoft.com/office/drawing/2014/main" id="{F49C3CD1-B888-4BF8-8672-842A286F1985}"/>
              </a:ext>
            </a:extLst>
          </p:cNvPr>
          <p:cNvSpPr txBox="1"/>
          <p:nvPr/>
        </p:nvSpPr>
        <p:spPr>
          <a:xfrm>
            <a:off x="5510571" y="1062452"/>
            <a:ext cx="5484206" cy="4211409"/>
          </a:xfrm>
          <a:prstGeom prst="rect">
            <a:avLst/>
          </a:prstGeom>
          <a:noFill/>
        </p:spPr>
        <p:txBody>
          <a:bodyPr wrap="square" tIns="0" rtlCol="0">
            <a:spAutoFit/>
          </a:bodyPr>
          <a:lstStyle/>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3:17 </a:t>
            </a:r>
            <a:r>
              <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rPr>
              <a:t>비록 무화과나무가 무성하지 못하며 포도나무에 열매가 없으며 감람나무에 소출이 없으며 밭에 먹을 것이 없으며 우리에 양이 없으며 외양간에 소가 없을지라도</a:t>
            </a:r>
            <a:endPar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3:17 Though the fig tree does not bud and there are no grapes on the vines, though the olive crop fails and the fields produce no food, though there are no sheep in the pen and no cattle in the stalls,</a:t>
            </a:r>
            <a:endPar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p:txBody>
      </p:sp>
      <p:pic>
        <p:nvPicPr>
          <p:cNvPr id="13" name="Picture 4" descr="bible clipart png clipartxtras open book with leaf - bible PNG ...">
            <a:extLst>
              <a:ext uri="{FF2B5EF4-FFF2-40B4-BE49-F238E27FC236}">
                <a16:creationId xmlns:a16="http://schemas.microsoft.com/office/drawing/2014/main" id="{681A6C3A-F694-446A-81F9-3F8A11A77E8C}"/>
              </a:ext>
            </a:extLst>
          </p:cNvPr>
          <p:cNvPicPr>
            <a:picLocks noChangeAspect="1" noChangeArrowheads="1"/>
          </p:cNvPicPr>
          <p:nvPr/>
        </p:nvPicPr>
        <p:blipFill>
          <a:blip r:embed="rId2" cstate="hqprint">
            <a:duotone>
              <a:schemeClr val="accent6">
                <a:shade val="45000"/>
                <a:satMod val="135000"/>
              </a:schemeClr>
              <a:prstClr val="white"/>
            </a:duotone>
            <a:extLst>
              <a:ext uri="{BEBA8EAE-BF5A-486C-A8C5-ECC9F3942E4B}">
                <a14:imgProps xmlns:a14="http://schemas.microsoft.com/office/drawing/2010/main">
                  <a14:imgLayer r:embed="rId3">
                    <a14:imgEffect>
                      <a14:backgroundRemoval t="9779" b="89872" l="1310" r="97619">
                        <a14:foregroundMark x1="10476" y1="52619" x2="8571" y2="57392"/>
                        <a14:foregroundMark x1="9881" y1="43772" x2="1310" y2="61118"/>
                        <a14:foregroundMark x1="1310" y1="61118" x2="1310" y2="62165"/>
                        <a14:foregroundMark x1="90714" y1="66356" x2="97619" y2="62398"/>
                      </a14:backgroundRemoval>
                    </a14:imgEffect>
                  </a14:imgLayer>
                </a14:imgProps>
              </a:ext>
              <a:ext uri="{28A0092B-C50C-407E-A947-70E740481C1C}">
                <a14:useLocalDpi xmlns:a14="http://schemas.microsoft.com/office/drawing/2010/main" val="0"/>
              </a:ext>
            </a:extLst>
          </a:blip>
          <a:srcRect/>
          <a:stretch>
            <a:fillRect/>
          </a:stretch>
        </p:blipFill>
        <p:spPr bwMode="auto">
          <a:xfrm>
            <a:off x="2037522" y="3972221"/>
            <a:ext cx="1541722" cy="157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8507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6C8874FD-A6DE-445B-B5A5-66A089AC7D8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a:extLst>
              <a:ext uri="{FF2B5EF4-FFF2-40B4-BE49-F238E27FC236}">
                <a16:creationId xmlns:a16="http://schemas.microsoft.com/office/drawing/2014/main" id="{DCD0D1AE-1FB2-4C2C-A10D-BC10440C94EB}"/>
              </a:ext>
            </a:extLst>
          </p:cNvPr>
          <p:cNvSpPr txBox="1"/>
          <p:nvPr/>
        </p:nvSpPr>
        <p:spPr>
          <a:xfrm>
            <a:off x="2037522" y="1351434"/>
            <a:ext cx="1334020"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하박국</a:t>
            </a:r>
          </a:p>
        </p:txBody>
      </p:sp>
      <p:sp>
        <p:nvSpPr>
          <p:cNvPr id="12" name="TextBox 11">
            <a:extLst>
              <a:ext uri="{FF2B5EF4-FFF2-40B4-BE49-F238E27FC236}">
                <a16:creationId xmlns:a16="http://schemas.microsoft.com/office/drawing/2014/main" id="{F49C3CD1-B888-4BF8-8672-842A286F1985}"/>
              </a:ext>
            </a:extLst>
          </p:cNvPr>
          <p:cNvSpPr txBox="1"/>
          <p:nvPr/>
        </p:nvSpPr>
        <p:spPr>
          <a:xfrm>
            <a:off x="5510571" y="1062452"/>
            <a:ext cx="5484206" cy="1995418"/>
          </a:xfrm>
          <a:prstGeom prst="rect">
            <a:avLst/>
          </a:prstGeom>
          <a:noFill/>
        </p:spPr>
        <p:txBody>
          <a:bodyPr wrap="square" tIns="0" rtlCol="0">
            <a:spAutoFit/>
          </a:bodyPr>
          <a:lstStyle/>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3:18 </a:t>
            </a:r>
            <a:r>
              <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rPr>
              <a:t>나는 여호와로 말미암아 즐거워하며 나의 구원의 하나님으로 말미암아 </a:t>
            </a:r>
            <a:r>
              <a:rPr lang="ko-KR" altLang="en-US" sz="2400" b="1" dirty="0" err="1">
                <a:solidFill>
                  <a:schemeClr val="bg1">
                    <a:lumMod val="95000"/>
                  </a:schemeClr>
                </a:solidFill>
                <a:latin typeface="마루 부리OTF 굵은" panose="020B0600000101010101" pitchFamily="34" charset="-127"/>
                <a:ea typeface="마루 부리OTF 굵은" panose="020B0600000101010101" pitchFamily="34" charset="-127"/>
              </a:rPr>
              <a:t>기뻐하리로다</a:t>
            </a:r>
            <a:endPar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3:18 yet I will rejoice in the LORD, I will be joyful in God my Savior.</a:t>
            </a:r>
            <a:endPar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p:txBody>
      </p:sp>
      <p:pic>
        <p:nvPicPr>
          <p:cNvPr id="13" name="Picture 4" descr="bible clipart png clipartxtras open book with leaf - bible PNG ...">
            <a:extLst>
              <a:ext uri="{FF2B5EF4-FFF2-40B4-BE49-F238E27FC236}">
                <a16:creationId xmlns:a16="http://schemas.microsoft.com/office/drawing/2014/main" id="{681A6C3A-F694-446A-81F9-3F8A11A77E8C}"/>
              </a:ext>
            </a:extLst>
          </p:cNvPr>
          <p:cNvPicPr>
            <a:picLocks noChangeAspect="1" noChangeArrowheads="1"/>
          </p:cNvPicPr>
          <p:nvPr/>
        </p:nvPicPr>
        <p:blipFill>
          <a:blip r:embed="rId2" cstate="hqprint">
            <a:duotone>
              <a:schemeClr val="accent6">
                <a:shade val="45000"/>
                <a:satMod val="135000"/>
              </a:schemeClr>
              <a:prstClr val="white"/>
            </a:duotone>
            <a:extLst>
              <a:ext uri="{BEBA8EAE-BF5A-486C-A8C5-ECC9F3942E4B}">
                <a14:imgProps xmlns:a14="http://schemas.microsoft.com/office/drawing/2010/main">
                  <a14:imgLayer r:embed="rId3">
                    <a14:imgEffect>
                      <a14:backgroundRemoval t="9779" b="89872" l="1310" r="97619">
                        <a14:foregroundMark x1="10476" y1="52619" x2="8571" y2="57392"/>
                        <a14:foregroundMark x1="9881" y1="43772" x2="1310" y2="61118"/>
                        <a14:foregroundMark x1="1310" y1="61118" x2="1310" y2="62165"/>
                        <a14:foregroundMark x1="90714" y1="66356" x2="97619" y2="62398"/>
                      </a14:backgroundRemoval>
                    </a14:imgEffect>
                  </a14:imgLayer>
                </a14:imgProps>
              </a:ext>
              <a:ext uri="{28A0092B-C50C-407E-A947-70E740481C1C}">
                <a14:useLocalDpi xmlns:a14="http://schemas.microsoft.com/office/drawing/2010/main" val="0"/>
              </a:ext>
            </a:extLst>
          </a:blip>
          <a:srcRect/>
          <a:stretch>
            <a:fillRect/>
          </a:stretch>
        </p:blipFill>
        <p:spPr bwMode="auto">
          <a:xfrm>
            <a:off x="2037522" y="3972221"/>
            <a:ext cx="1541722" cy="157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6835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6C8874FD-A6DE-445B-B5A5-66A089AC7D8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a:extLst>
              <a:ext uri="{FF2B5EF4-FFF2-40B4-BE49-F238E27FC236}">
                <a16:creationId xmlns:a16="http://schemas.microsoft.com/office/drawing/2014/main" id="{DCD0D1AE-1FB2-4C2C-A10D-BC10440C94EB}"/>
              </a:ext>
            </a:extLst>
          </p:cNvPr>
          <p:cNvSpPr txBox="1"/>
          <p:nvPr/>
        </p:nvSpPr>
        <p:spPr>
          <a:xfrm>
            <a:off x="2037522" y="1351434"/>
            <a:ext cx="1334020"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하박국</a:t>
            </a:r>
          </a:p>
        </p:txBody>
      </p:sp>
      <p:sp>
        <p:nvSpPr>
          <p:cNvPr id="12" name="TextBox 11">
            <a:extLst>
              <a:ext uri="{FF2B5EF4-FFF2-40B4-BE49-F238E27FC236}">
                <a16:creationId xmlns:a16="http://schemas.microsoft.com/office/drawing/2014/main" id="{F49C3CD1-B888-4BF8-8672-842A286F1985}"/>
              </a:ext>
            </a:extLst>
          </p:cNvPr>
          <p:cNvSpPr txBox="1"/>
          <p:nvPr/>
        </p:nvSpPr>
        <p:spPr>
          <a:xfrm>
            <a:off x="5510571" y="1062452"/>
            <a:ext cx="5484206" cy="3842077"/>
          </a:xfrm>
          <a:prstGeom prst="rect">
            <a:avLst/>
          </a:prstGeom>
          <a:noFill/>
        </p:spPr>
        <p:txBody>
          <a:bodyPr wrap="square" tIns="0" rtlCol="0">
            <a:spAutoFit/>
          </a:bodyPr>
          <a:lstStyle/>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3:19 </a:t>
            </a:r>
            <a:r>
              <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rPr>
              <a:t>주 여호와는 나의 힘이시라 나의 발을 사슴과 같게 하사 나를 나의 높은 곳으로 다니게 </a:t>
            </a:r>
            <a:r>
              <a:rPr lang="ko-KR" altLang="en-US" sz="2400" b="1" dirty="0" err="1">
                <a:solidFill>
                  <a:schemeClr val="bg1">
                    <a:lumMod val="95000"/>
                  </a:schemeClr>
                </a:solidFill>
                <a:latin typeface="마루 부리OTF 굵은" panose="020B0600000101010101" pitchFamily="34" charset="-127"/>
                <a:ea typeface="마루 부리OTF 굵은" panose="020B0600000101010101" pitchFamily="34" charset="-127"/>
              </a:rPr>
              <a:t>하시리로다</a:t>
            </a:r>
            <a:r>
              <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rPr>
              <a:t> 이 노래는 지휘하는 사람을 위하여 내 수금에 맞춘 </a:t>
            </a:r>
            <a:r>
              <a:rPr lang="ko-KR" altLang="en-US" sz="2400" b="1" dirty="0" err="1">
                <a:solidFill>
                  <a:schemeClr val="bg1">
                    <a:lumMod val="95000"/>
                  </a:schemeClr>
                </a:solidFill>
                <a:latin typeface="마루 부리OTF 굵은" panose="020B0600000101010101" pitchFamily="34" charset="-127"/>
                <a:ea typeface="마루 부리OTF 굵은" panose="020B0600000101010101" pitchFamily="34" charset="-127"/>
              </a:rPr>
              <a:t>것이니라</a:t>
            </a:r>
            <a:endPar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a:p>
            <a:pPr indent="-349250" fontAlgn="base">
              <a:spcBef>
                <a:spcPts val="800"/>
              </a:spcBef>
              <a:tabLst>
                <a:tab pos="442913" algn="l"/>
              </a:tabLst>
            </a:pPr>
            <a:r>
              <a:rPr lang="en-US" altLang="ko-KR" sz="2400" b="1" dirty="0">
                <a:solidFill>
                  <a:schemeClr val="bg1">
                    <a:lumMod val="95000"/>
                  </a:schemeClr>
                </a:solidFill>
                <a:latin typeface="마루 부리OTF 굵은" panose="020B0600000101010101" pitchFamily="34" charset="-127"/>
                <a:ea typeface="마루 부리OTF 굵은" panose="020B0600000101010101" pitchFamily="34" charset="-127"/>
              </a:rPr>
              <a:t>3:19 The Sovereign LORD is my strength; he makes my feet like the feet of a deer, he enables me to go on the heights. For the director of music. On my stringed instruments.</a:t>
            </a:r>
            <a:endParaRPr lang="ko-KR" altLang="en-US" sz="2400" b="1" dirty="0">
              <a:solidFill>
                <a:schemeClr val="bg1">
                  <a:lumMod val="95000"/>
                </a:schemeClr>
              </a:solidFill>
              <a:latin typeface="마루 부리OTF 굵은" panose="020B0600000101010101" pitchFamily="34" charset="-127"/>
              <a:ea typeface="마루 부리OTF 굵은" panose="020B0600000101010101" pitchFamily="34" charset="-127"/>
            </a:endParaRPr>
          </a:p>
        </p:txBody>
      </p:sp>
      <p:pic>
        <p:nvPicPr>
          <p:cNvPr id="13" name="Picture 4" descr="bible clipart png clipartxtras open book with leaf - bible PNG ...">
            <a:extLst>
              <a:ext uri="{FF2B5EF4-FFF2-40B4-BE49-F238E27FC236}">
                <a16:creationId xmlns:a16="http://schemas.microsoft.com/office/drawing/2014/main" id="{681A6C3A-F694-446A-81F9-3F8A11A77E8C}"/>
              </a:ext>
            </a:extLst>
          </p:cNvPr>
          <p:cNvPicPr>
            <a:picLocks noChangeAspect="1" noChangeArrowheads="1"/>
          </p:cNvPicPr>
          <p:nvPr/>
        </p:nvPicPr>
        <p:blipFill>
          <a:blip r:embed="rId2" cstate="hqprint">
            <a:duotone>
              <a:schemeClr val="accent6">
                <a:shade val="45000"/>
                <a:satMod val="135000"/>
              </a:schemeClr>
              <a:prstClr val="white"/>
            </a:duotone>
            <a:extLst>
              <a:ext uri="{BEBA8EAE-BF5A-486C-A8C5-ECC9F3942E4B}">
                <a14:imgProps xmlns:a14="http://schemas.microsoft.com/office/drawing/2010/main">
                  <a14:imgLayer r:embed="rId3">
                    <a14:imgEffect>
                      <a14:backgroundRemoval t="9779" b="89872" l="1310" r="97619">
                        <a14:foregroundMark x1="10476" y1="52619" x2="8571" y2="57392"/>
                        <a14:foregroundMark x1="9881" y1="43772" x2="1310" y2="61118"/>
                        <a14:foregroundMark x1="1310" y1="61118" x2="1310" y2="62165"/>
                        <a14:foregroundMark x1="90714" y1="66356" x2="97619" y2="62398"/>
                      </a14:backgroundRemoval>
                    </a14:imgEffect>
                  </a14:imgLayer>
                </a14:imgProps>
              </a:ext>
              <a:ext uri="{28A0092B-C50C-407E-A947-70E740481C1C}">
                <a14:useLocalDpi xmlns:a14="http://schemas.microsoft.com/office/drawing/2010/main" val="0"/>
              </a:ext>
            </a:extLst>
          </a:blip>
          <a:srcRect/>
          <a:stretch>
            <a:fillRect/>
          </a:stretch>
        </p:blipFill>
        <p:spPr bwMode="auto">
          <a:xfrm>
            <a:off x="2037522" y="3972221"/>
            <a:ext cx="1541722" cy="1576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6504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91D0238-5262-4E5A-AD5C-75E07F31508A}"/>
              </a:ext>
            </a:extLst>
          </p:cNvPr>
          <p:cNvSpPr txBox="1"/>
          <p:nvPr/>
        </p:nvSpPr>
        <p:spPr>
          <a:xfrm>
            <a:off x="1101872" y="4210521"/>
            <a:ext cx="2736647" cy="584775"/>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3200" b="0" i="0" u="none" strike="noStrike" kern="1200" cap="none" spc="-150" normalizeH="0" baseline="0" noProof="0" dirty="0">
                <a:ln>
                  <a:noFill/>
                </a:ln>
                <a:solidFill>
                  <a:prstClr val="white">
                    <a:lumMod val="95000"/>
                  </a:prstClr>
                </a:solidFill>
                <a:effectLst/>
                <a:uLnTx/>
                <a:uFillTx/>
                <a:latin typeface="KoPubWorld바탕체 Medium" panose="00000600000000000000" pitchFamily="2" charset="-127"/>
                <a:ea typeface="KoPubWorld바탕체 Medium" panose="00000600000000000000" pitchFamily="2" charset="-127"/>
                <a:cs typeface="KoPubWorld바탕체 Medium" panose="00000600000000000000" pitchFamily="2" charset="-127"/>
              </a:rPr>
              <a:t>하박국 </a:t>
            </a:r>
            <a:r>
              <a:rPr kumimoji="0" lang="en-US" altLang="ko-KR" sz="3200" b="0" i="0" u="none" strike="noStrike" kern="1200" cap="none" spc="-150" normalizeH="0" baseline="0" noProof="0" dirty="0">
                <a:ln>
                  <a:noFill/>
                </a:ln>
                <a:solidFill>
                  <a:prstClr val="white">
                    <a:lumMod val="95000"/>
                  </a:prstClr>
                </a:solidFill>
                <a:effectLst/>
                <a:uLnTx/>
                <a:uFillTx/>
                <a:latin typeface="KoPubWorld바탕체 Medium" panose="00000600000000000000" pitchFamily="2" charset="-127"/>
                <a:ea typeface="KoPubWorld바탕체 Medium" panose="00000600000000000000" pitchFamily="2" charset="-127"/>
                <a:cs typeface="KoPubWorld바탕체 Medium" panose="00000600000000000000" pitchFamily="2" charset="-127"/>
              </a:rPr>
              <a:t>3:16-19</a:t>
            </a:r>
            <a:endParaRPr kumimoji="0" lang="ko-KR" altLang="en-US" sz="3200" b="0" i="0" u="none" strike="noStrike" kern="1200" cap="none" spc="-150" normalizeH="0" baseline="0" noProof="0" dirty="0">
              <a:ln>
                <a:noFill/>
              </a:ln>
              <a:solidFill>
                <a:prstClr val="white">
                  <a:lumMod val="95000"/>
                </a:prstClr>
              </a:solidFill>
              <a:effectLst/>
              <a:uLnTx/>
              <a:uFillTx/>
              <a:latin typeface="KoPubWorld바탕체 Medium" panose="00000600000000000000" pitchFamily="2" charset="-127"/>
              <a:ea typeface="KoPubWorld바탕체 Medium" panose="00000600000000000000" pitchFamily="2" charset="-127"/>
              <a:cs typeface="KoPubWorld바탕체 Medium" panose="00000600000000000000" pitchFamily="2"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928446" y="2167861"/>
            <a:ext cx="9610323" cy="923330"/>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ko-KR" altLang="en-US" sz="5400" b="0" i="0" u="none" strike="noStrike" kern="1200" cap="none" spc="-150" normalizeH="0" baseline="0" noProof="0" dirty="0">
                <a:ln>
                  <a:noFill/>
                </a:ln>
                <a:solidFill>
                  <a:prstClr val="white"/>
                </a:solidFill>
                <a:effectLst/>
                <a:uLnTx/>
                <a:uFillTx/>
                <a:latin typeface="KoPubWorld바탕체 Bold" panose="00000800000000000000" pitchFamily="2" charset="-127"/>
                <a:ea typeface="KoPubWorld바탕체 Bold" panose="00000800000000000000" pitchFamily="2" charset="-127"/>
                <a:cs typeface="KoPubWorld바탕체 Bold" panose="00000800000000000000" pitchFamily="2" charset="-127"/>
              </a:rPr>
              <a:t>승리를 바라보는 종말론적 믿음</a:t>
            </a:r>
            <a:endParaRPr kumimoji="0" lang="en-US" altLang="ko-KR" sz="5400" b="0" i="0" u="none" strike="noStrike" kern="1200" cap="none" spc="-150" normalizeH="0" baseline="0" noProof="0" dirty="0">
              <a:ln>
                <a:noFill/>
              </a:ln>
              <a:solidFill>
                <a:prstClr val="white"/>
              </a:solidFill>
              <a:effectLst/>
              <a:uLnTx/>
              <a:uFillTx/>
              <a:latin typeface="KoPubWorld바탕체 Bold" panose="00000800000000000000" pitchFamily="2" charset="-127"/>
              <a:ea typeface="KoPubWorld바탕체 Bold" panose="00000800000000000000" pitchFamily="2" charset="-127"/>
              <a:cs typeface="KoPubWorld바탕체 Bold" panose="00000800000000000000" pitchFamily="2" charset="-127"/>
            </a:endParaRPr>
          </a:p>
        </p:txBody>
      </p:sp>
      <p:sp>
        <p:nvSpPr>
          <p:cNvPr id="2" name="직사각형 1">
            <a:extLst>
              <a:ext uri="{FF2B5EF4-FFF2-40B4-BE49-F238E27FC236}">
                <a16:creationId xmlns:a16="http://schemas.microsoft.com/office/drawing/2014/main" id="{4B1B3367-08D4-5AC2-26FD-B3C56CF6839A}"/>
              </a:ext>
            </a:extLst>
          </p:cNvPr>
          <p:cNvSpPr/>
          <p:nvPr/>
        </p:nvSpPr>
        <p:spPr>
          <a:xfrm>
            <a:off x="1101872" y="3403242"/>
            <a:ext cx="2886808" cy="72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5" name="직사각형 4">
            <a:extLst>
              <a:ext uri="{FF2B5EF4-FFF2-40B4-BE49-F238E27FC236}">
                <a16:creationId xmlns:a16="http://schemas.microsoft.com/office/drawing/2014/main" id="{A74E2001-EB74-450C-C445-FFCE17564483}"/>
              </a:ext>
            </a:extLst>
          </p:cNvPr>
          <p:cNvSpPr/>
          <p:nvPr/>
        </p:nvSpPr>
        <p:spPr>
          <a:xfrm>
            <a:off x="7028" y="-1"/>
            <a:ext cx="12184972"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180872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6" y="2541578"/>
            <a:ext cx="8288248" cy="1133644"/>
          </a:xfrm>
          <a:prstGeom prst="rect">
            <a:avLst/>
          </a:prstGeom>
          <a:noFill/>
        </p:spPr>
        <p:txBody>
          <a:bodyPr wrap="square" tIns="0" rtlCol="0">
            <a:spAutoFit/>
          </a:bodyPr>
          <a:lstStyle/>
          <a:p>
            <a:pPr marL="457200" indent="-457200" fontAlgn="base">
              <a:spcBef>
                <a:spcPts val="800"/>
              </a:spcBef>
              <a:buFont typeface="+mj-lt"/>
              <a:buAutoNum type="arabicPeriod"/>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하나님의 철저한 침묵</a:t>
            </a: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 typeface="+mj-lt"/>
              <a:buAutoNum type="arabicPeriod"/>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신뢰의 고백</a:t>
            </a: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7198761" cy="969496"/>
          </a:xfrm>
          <a:prstGeom prst="rect">
            <a:avLst/>
          </a:prstGeom>
          <a:noFill/>
        </p:spPr>
        <p:txBody>
          <a:bodyPr wrap="square" tIns="0" rtlCol="0">
            <a:spAutoFit/>
          </a:bodyPr>
          <a:lstStyle/>
          <a:p>
            <a:pPr fontAlgn="base">
              <a:spcBef>
                <a:spcPts val="800"/>
              </a:spcBef>
              <a:tabLst>
                <a:tab pos="442913" algn="l"/>
              </a:tabLst>
              <a:defRPr/>
            </a:pPr>
            <a:r>
              <a:rPr lang="ko-KR" altLang="en-US" sz="60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도입</a:t>
            </a:r>
          </a:p>
        </p:txBody>
      </p:sp>
    </p:spTree>
    <p:extLst>
      <p:ext uri="{BB962C8B-B14F-4D97-AF65-F5344CB8AC3E}">
        <p14:creationId xmlns:p14="http://schemas.microsoft.com/office/powerpoint/2010/main" val="4053285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02B83E-403C-FA3D-46C0-D87C2ADB5F85}"/>
              </a:ext>
            </a:extLst>
          </p:cNvPr>
          <p:cNvSpPr txBox="1"/>
          <p:nvPr/>
        </p:nvSpPr>
        <p:spPr>
          <a:xfrm>
            <a:off x="1107482" y="978362"/>
            <a:ext cx="2345165" cy="969496"/>
          </a:xfrm>
          <a:prstGeom prst="rect">
            <a:avLst/>
          </a:prstGeom>
          <a:noFill/>
        </p:spPr>
        <p:txBody>
          <a:bodyPr wrap="square" tIns="0" rtlCol="0">
            <a:spAutoFit/>
          </a:bodyPr>
          <a:lstStyle/>
          <a:p>
            <a:pPr fontAlgn="base">
              <a:spcBef>
                <a:spcPts val="800"/>
              </a:spcBef>
              <a:tabLst>
                <a:tab pos="442913" algn="l"/>
              </a:tabLst>
              <a:defRPr/>
            </a:pPr>
            <a:r>
              <a:rPr lang="en-US" altLang="ko-KR" sz="6000" b="1" dirty="0">
                <a:solidFill>
                  <a:schemeClr val="accent4"/>
                </a:solidFill>
                <a:latin typeface="마루 부리OTF 굵은" panose="020B0600000101010101" pitchFamily="34" charset="-127"/>
                <a:ea typeface="마루 부리OTF 굵은" panose="020B0600000101010101" pitchFamily="34" charset="-127"/>
              </a:rPr>
              <a:t>A. </a:t>
            </a:r>
            <a:endParaRPr lang="ko-KR" altLang="en-US" sz="6000" b="1" dirty="0">
              <a:solidFill>
                <a:schemeClr val="accent4"/>
              </a:solidFill>
              <a:latin typeface="마루 부리OTF 굵은" panose="020B0600000101010101" pitchFamily="34" charset="-127"/>
              <a:ea typeface="마루 부리OTF 굵은" panose="020B0600000101010101" pitchFamily="34" charset="-127"/>
            </a:endParaRPr>
          </a:p>
        </p:txBody>
      </p:sp>
      <p:sp>
        <p:nvSpPr>
          <p:cNvPr id="3" name="TextBox 2">
            <a:extLst>
              <a:ext uri="{FF2B5EF4-FFF2-40B4-BE49-F238E27FC236}">
                <a16:creationId xmlns:a16="http://schemas.microsoft.com/office/drawing/2014/main" id="{AC40940C-82D0-9E29-CF3A-F172C57303EE}"/>
              </a:ext>
            </a:extLst>
          </p:cNvPr>
          <p:cNvSpPr txBox="1"/>
          <p:nvPr/>
        </p:nvSpPr>
        <p:spPr>
          <a:xfrm>
            <a:off x="1065416" y="2055102"/>
            <a:ext cx="9711441" cy="1626086"/>
          </a:xfrm>
          <a:prstGeom prst="rect">
            <a:avLst/>
          </a:prstGeom>
          <a:noFill/>
        </p:spPr>
        <p:txBody>
          <a:bodyPr wrap="square" tIns="0" rtlCol="0">
            <a:spAutoFit/>
          </a:bodyPr>
          <a:lstStyle/>
          <a:p>
            <a:pPr fontAlgn="base">
              <a:spcBef>
                <a:spcPts val="800"/>
              </a:spcBef>
              <a:tabLst>
                <a:tab pos="442913" algn="l"/>
              </a:tabLst>
              <a:defRPr/>
            </a:pPr>
            <a:r>
              <a:rPr lang="ko-KR" altLang="en-US" sz="4800" b="1" dirty="0">
                <a:solidFill>
                  <a:schemeClr val="bg1"/>
                </a:solidFill>
                <a:latin typeface="마루 부리OTF 굵은" panose="020B0600000101010101" pitchFamily="34" charset="-127"/>
                <a:ea typeface="마루 부리OTF 굵은" panose="020B0600000101010101" pitchFamily="34" charset="-127"/>
              </a:rPr>
              <a:t>섭리 신앙은 고통을 축소하거나</a:t>
            </a:r>
            <a:endParaRPr lang="en-US" altLang="ko-KR" sz="4800" b="1" dirty="0">
              <a:solidFill>
                <a:schemeClr val="bg1"/>
              </a:solidFill>
              <a:latin typeface="마루 부리OTF 굵은" panose="020B0600000101010101" pitchFamily="34" charset="-127"/>
              <a:ea typeface="마루 부리OTF 굵은" panose="020B0600000101010101" pitchFamily="34" charset="-127"/>
            </a:endParaRPr>
          </a:p>
          <a:p>
            <a:pPr fontAlgn="base">
              <a:spcBef>
                <a:spcPts val="800"/>
              </a:spcBef>
              <a:tabLst>
                <a:tab pos="442913" algn="l"/>
              </a:tabLst>
              <a:defRPr/>
            </a:pPr>
            <a:r>
              <a:rPr lang="ko-KR" altLang="en-US" sz="4800" b="1" dirty="0">
                <a:solidFill>
                  <a:schemeClr val="bg1"/>
                </a:solidFill>
                <a:latin typeface="마루 부리OTF 굵은" panose="020B0600000101010101" pitchFamily="34" charset="-127"/>
                <a:ea typeface="마루 부리OTF 굵은" panose="020B0600000101010101" pitchFamily="34" charset="-127"/>
              </a:rPr>
              <a:t>현실을 도피하지 않습니다</a:t>
            </a:r>
            <a:r>
              <a:rPr lang="en-US" altLang="ko-KR" sz="4800" b="1" dirty="0">
                <a:solidFill>
                  <a:schemeClr val="bg1"/>
                </a:solidFill>
                <a:latin typeface="마루 부리OTF 굵은" panose="020B0600000101010101" pitchFamily="34" charset="-127"/>
                <a:ea typeface="마루 부리OTF 굵은" panose="020B0600000101010101" pitchFamily="34" charset="-127"/>
              </a:rPr>
              <a:t>.</a:t>
            </a:r>
            <a:endParaRPr lang="ko-KR" altLang="en-US" sz="4800" b="1"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478036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379185" cy="2508379"/>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내가 들었으므로 내 창자가 흔들렸고 그 목소리로 말미암아 내 입술이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떨렸도다</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무리가 우리를 치러 올라오는 환난 날을 내가 기다리므로 썩이는 것이 내 뼈에 들어왔으며 내 몸은 내 처소에서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떨리는도다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(16)</a:t>
            </a: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826169"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1.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내 몸이 </a:t>
            </a:r>
            <a:r>
              <a:rPr lang="ko-KR" altLang="en-US" sz="48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떨리는도다</a:t>
            </a:r>
            <a:endPar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11800613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575127" cy="3595856"/>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우리는 억울한 일을 당하고</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실패 앞에서 불안과 염려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때로는 공포를 느끼게 되는데</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이러한 모습은 지극히 정상적인 것입니다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겟세마네 동산의 예수님을 보십시오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십자가의 형벌을 앞두고 “내 마음이 매우 고민하여 죽게 되었다” 하시며 심한 통곡과 눈물로 간구하셨습니다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마 </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26:38,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히 </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5:7).</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751289"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2.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불안과 염려 그리고 공포</a:t>
            </a:r>
          </a:p>
        </p:txBody>
      </p:sp>
    </p:spTree>
    <p:extLst>
      <p:ext uri="{BB962C8B-B14F-4D97-AF65-F5344CB8AC3E}">
        <p14:creationId xmlns:p14="http://schemas.microsoft.com/office/powerpoint/2010/main" val="876457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379185" cy="3206006"/>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세상의 떨림은 ‘통제력 상실에 대한 절대적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절망’의</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떨림입니다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기댈 곳이 아무것도 없기에 그 떨림은 파멸과 공황으로 끝납니다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p>
          <a:p>
            <a:pPr marL="457200" indent="-457200" fontAlgn="base">
              <a:spcBef>
                <a:spcPts val="800"/>
              </a:spcBef>
              <a:buFontTx/>
              <a:buChar char="-"/>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그러나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하박국의</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떨림은 ‘온 우주의 거룩하신 주권자 하나님 앞에서 느끼는 경외와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전율’입니다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4" y="984727"/>
            <a:ext cx="10458425"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3.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주권자의 품 안에서 떠세요</a:t>
            </a:r>
          </a:p>
        </p:txBody>
      </p:sp>
    </p:spTree>
    <p:extLst>
      <p:ext uri="{BB962C8B-B14F-4D97-AF65-F5344CB8AC3E}">
        <p14:creationId xmlns:p14="http://schemas.microsoft.com/office/powerpoint/2010/main" val="15885627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02B83E-403C-FA3D-46C0-D87C2ADB5F85}"/>
              </a:ext>
            </a:extLst>
          </p:cNvPr>
          <p:cNvSpPr txBox="1"/>
          <p:nvPr/>
        </p:nvSpPr>
        <p:spPr>
          <a:xfrm>
            <a:off x="1107482" y="978362"/>
            <a:ext cx="2219041" cy="969496"/>
          </a:xfrm>
          <a:prstGeom prst="rect">
            <a:avLst/>
          </a:prstGeom>
          <a:noFill/>
        </p:spPr>
        <p:txBody>
          <a:bodyPr wrap="square" tIns="0" rtlCol="0">
            <a:spAutoFit/>
          </a:bodyPr>
          <a:lstStyle/>
          <a:p>
            <a:pPr fontAlgn="base">
              <a:spcBef>
                <a:spcPts val="800"/>
              </a:spcBef>
              <a:tabLst>
                <a:tab pos="442913" algn="l"/>
              </a:tabLst>
              <a:defRPr/>
            </a:pPr>
            <a:r>
              <a:rPr lang="en-US" altLang="ko-KR" sz="6000" b="1" dirty="0">
                <a:solidFill>
                  <a:schemeClr val="accent4"/>
                </a:solidFill>
                <a:latin typeface="마루 부리OTF 굵은" panose="020B0600000101010101" pitchFamily="34" charset="-127"/>
                <a:ea typeface="마루 부리OTF 굵은" panose="020B0600000101010101" pitchFamily="34" charset="-127"/>
              </a:rPr>
              <a:t>B. </a:t>
            </a:r>
            <a:endParaRPr lang="ko-KR" altLang="en-US" sz="6000" b="1" dirty="0">
              <a:solidFill>
                <a:schemeClr val="accent4"/>
              </a:solidFill>
              <a:latin typeface="마루 부리OTF 굵은" panose="020B0600000101010101" pitchFamily="34" charset="-127"/>
              <a:ea typeface="마루 부리OTF 굵은" panose="020B0600000101010101" pitchFamily="34" charset="-127"/>
            </a:endParaRPr>
          </a:p>
        </p:txBody>
      </p:sp>
      <p:sp>
        <p:nvSpPr>
          <p:cNvPr id="3" name="TextBox 2">
            <a:extLst>
              <a:ext uri="{FF2B5EF4-FFF2-40B4-BE49-F238E27FC236}">
                <a16:creationId xmlns:a16="http://schemas.microsoft.com/office/drawing/2014/main" id="{AC40940C-82D0-9E29-CF3A-F172C57303EE}"/>
              </a:ext>
            </a:extLst>
          </p:cNvPr>
          <p:cNvSpPr txBox="1"/>
          <p:nvPr/>
        </p:nvSpPr>
        <p:spPr>
          <a:xfrm>
            <a:off x="1065416" y="2055102"/>
            <a:ext cx="9711441" cy="1626086"/>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bg1"/>
                </a:solidFill>
                <a:latin typeface="마루 부리OTF 굵은" panose="020B0600000101010101" pitchFamily="34" charset="-127"/>
                <a:ea typeface="마루 부리OTF 굵은" panose="020B0600000101010101" pitchFamily="34" charset="-127"/>
              </a:rPr>
              <a:t>‘</a:t>
            </a:r>
            <a:r>
              <a:rPr lang="ko-KR" altLang="en-US" sz="4800" b="1" dirty="0">
                <a:solidFill>
                  <a:schemeClr val="bg1"/>
                </a:solidFill>
                <a:latin typeface="마루 부리OTF 굵은" panose="020B0600000101010101" pitchFamily="34" charset="-127"/>
                <a:ea typeface="마루 부리OTF 굵은" panose="020B0600000101010101" pitchFamily="34" charset="-127"/>
              </a:rPr>
              <a:t>조건적 거래</a:t>
            </a:r>
            <a:r>
              <a:rPr lang="en-US" altLang="ko-KR" sz="4800" b="1" dirty="0">
                <a:solidFill>
                  <a:schemeClr val="bg1"/>
                </a:solidFill>
                <a:latin typeface="마루 부리OTF 굵은" panose="020B0600000101010101" pitchFamily="34" charset="-127"/>
                <a:ea typeface="마루 부리OTF 굵은" panose="020B0600000101010101" pitchFamily="34" charset="-127"/>
              </a:rPr>
              <a:t>’</a:t>
            </a:r>
            <a:r>
              <a:rPr lang="ko-KR" altLang="en-US" sz="4800" b="1" dirty="0">
                <a:solidFill>
                  <a:schemeClr val="bg1"/>
                </a:solidFill>
                <a:latin typeface="마루 부리OTF 굵은" panose="020B0600000101010101" pitchFamily="34" charset="-127"/>
                <a:ea typeface="마루 부리OTF 굵은" panose="020B0600000101010101" pitchFamily="34" charset="-127"/>
              </a:rPr>
              <a:t>의 </a:t>
            </a:r>
            <a:endParaRPr lang="en-US" altLang="ko-KR" sz="4800" b="1" dirty="0">
              <a:solidFill>
                <a:schemeClr val="bg1"/>
              </a:solidFill>
              <a:latin typeface="마루 부리OTF 굵은" panose="020B0600000101010101" pitchFamily="34" charset="-127"/>
              <a:ea typeface="마루 부리OTF 굵은" panose="020B0600000101010101" pitchFamily="34" charset="-127"/>
            </a:endParaRPr>
          </a:p>
          <a:p>
            <a:pPr fontAlgn="base">
              <a:spcBef>
                <a:spcPts val="800"/>
              </a:spcBef>
              <a:tabLst>
                <a:tab pos="442913" algn="l"/>
              </a:tabLst>
              <a:defRPr/>
            </a:pPr>
            <a:r>
              <a:rPr lang="ko-KR" altLang="en-US" sz="4800" b="1" dirty="0">
                <a:solidFill>
                  <a:schemeClr val="bg1"/>
                </a:solidFill>
                <a:latin typeface="마루 부리OTF 굵은" panose="020B0600000101010101" pitchFamily="34" charset="-127"/>
                <a:ea typeface="마루 부리OTF 굵은" panose="020B0600000101010101" pitchFamily="34" charset="-127"/>
              </a:rPr>
              <a:t>번영 신학을 버리세요</a:t>
            </a:r>
          </a:p>
        </p:txBody>
      </p:sp>
    </p:spTree>
    <p:extLst>
      <p:ext uri="{BB962C8B-B14F-4D97-AF65-F5344CB8AC3E}">
        <p14:creationId xmlns:p14="http://schemas.microsoft.com/office/powerpoint/2010/main" val="2950670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787865" cy="2610971"/>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비록 무화과나무가 무성하지 못하며 포도나무에 열매가 없으며 감람나무에 소출이 없으며 밭에 먹을 것이 없으며 우리에 양이 없으며 외양간에 소가 없을지라도</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(17)</a:t>
            </a: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379185"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1.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완전한 파산 상태</a:t>
            </a:r>
          </a:p>
        </p:txBody>
      </p:sp>
    </p:spTree>
    <p:extLst>
      <p:ext uri="{BB962C8B-B14F-4D97-AF65-F5344CB8AC3E}">
        <p14:creationId xmlns:p14="http://schemas.microsoft.com/office/powerpoint/2010/main" val="26752630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379185" cy="4683333"/>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현대인들은 하나님마저 자본주의적 거래의 대상으로 대합니다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이것은 참된 기독교가 아니라 세련되게 포장된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기복주의’이자</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‘우상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숭배’입니다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이 거래의 틀 안에 갇혀 있으면</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무화과나무가 마르고 외양간이 비는 순간 그들의 신앙은 맥없이 무너져 내립니다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하나님</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내가 투자한 게 얼마인데 내게 이러실 수 있습니까</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분노하며 교회를 떠나버립니다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985674"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2.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조건적 거래 신앙</a:t>
            </a:r>
          </a:p>
        </p:txBody>
      </p:sp>
    </p:spTree>
    <p:extLst>
      <p:ext uri="{BB962C8B-B14F-4D97-AF65-F5344CB8AC3E}">
        <p14:creationId xmlns:p14="http://schemas.microsoft.com/office/powerpoint/2010/main" val="34937325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44379"/>
            <a:ext cx="9714713" cy="4190891"/>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조나단</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에드워즈 </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위선자는 하나님이 주시는 ‘선물</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(Gifts)’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때문에 하나님을 사랑하지만</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참된 성도는 선물 뒤에 계신 ‘하나님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그분’의</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영광과 아름다움 때문에 그분을 사랑한다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하박국은</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자신의 믿음이 ‘조건적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거래’가</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아니라 ‘조건 없는 사랑과 신뢰’ 위에 서 있음을 고백하고 있습니다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934169"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3.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조건 없는 사랑과 신뢰</a:t>
            </a:r>
          </a:p>
        </p:txBody>
      </p:sp>
    </p:spTree>
    <p:extLst>
      <p:ext uri="{BB962C8B-B14F-4D97-AF65-F5344CB8AC3E}">
        <p14:creationId xmlns:p14="http://schemas.microsoft.com/office/powerpoint/2010/main" val="22451991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02B83E-403C-FA3D-46C0-D87C2ADB5F85}"/>
              </a:ext>
            </a:extLst>
          </p:cNvPr>
          <p:cNvSpPr txBox="1"/>
          <p:nvPr/>
        </p:nvSpPr>
        <p:spPr>
          <a:xfrm>
            <a:off x="1107482" y="978362"/>
            <a:ext cx="2219041" cy="969496"/>
          </a:xfrm>
          <a:prstGeom prst="rect">
            <a:avLst/>
          </a:prstGeom>
          <a:noFill/>
        </p:spPr>
        <p:txBody>
          <a:bodyPr wrap="square" tIns="0" rtlCol="0">
            <a:spAutoFit/>
          </a:bodyPr>
          <a:lstStyle/>
          <a:p>
            <a:pPr fontAlgn="base">
              <a:spcBef>
                <a:spcPts val="800"/>
              </a:spcBef>
              <a:tabLst>
                <a:tab pos="442913" algn="l"/>
              </a:tabLst>
              <a:defRPr/>
            </a:pPr>
            <a:r>
              <a:rPr lang="en-US" altLang="ko-KR" sz="6000" b="1" dirty="0">
                <a:solidFill>
                  <a:schemeClr val="accent4"/>
                </a:solidFill>
                <a:latin typeface="마루 부리OTF 굵은" panose="020B0600000101010101" pitchFamily="34" charset="-127"/>
                <a:ea typeface="마루 부리OTF 굵은" panose="020B0600000101010101" pitchFamily="34" charset="-127"/>
              </a:rPr>
              <a:t>C. </a:t>
            </a:r>
            <a:endParaRPr lang="ko-KR" altLang="en-US" sz="6000" b="1" dirty="0">
              <a:solidFill>
                <a:schemeClr val="accent4"/>
              </a:solidFill>
              <a:latin typeface="마루 부리OTF 굵은" panose="020B0600000101010101" pitchFamily="34" charset="-127"/>
              <a:ea typeface="마루 부리OTF 굵은" panose="020B0600000101010101" pitchFamily="34" charset="-127"/>
            </a:endParaRPr>
          </a:p>
        </p:txBody>
      </p:sp>
      <p:sp>
        <p:nvSpPr>
          <p:cNvPr id="3" name="TextBox 2">
            <a:extLst>
              <a:ext uri="{FF2B5EF4-FFF2-40B4-BE49-F238E27FC236}">
                <a16:creationId xmlns:a16="http://schemas.microsoft.com/office/drawing/2014/main" id="{AC40940C-82D0-9E29-CF3A-F172C57303EE}"/>
              </a:ext>
            </a:extLst>
          </p:cNvPr>
          <p:cNvSpPr txBox="1"/>
          <p:nvPr/>
        </p:nvSpPr>
        <p:spPr>
          <a:xfrm>
            <a:off x="1065416" y="2055102"/>
            <a:ext cx="10638904" cy="1626086"/>
          </a:xfrm>
          <a:prstGeom prst="rect">
            <a:avLst/>
          </a:prstGeom>
          <a:noFill/>
        </p:spPr>
        <p:txBody>
          <a:bodyPr wrap="square" tIns="0" rtlCol="0">
            <a:spAutoFit/>
          </a:bodyPr>
          <a:lstStyle/>
          <a:p>
            <a:pPr fontAlgn="base">
              <a:spcBef>
                <a:spcPts val="800"/>
              </a:spcBef>
              <a:tabLst>
                <a:tab pos="442913" algn="l"/>
              </a:tabLst>
              <a:defRPr/>
            </a:pPr>
            <a:r>
              <a:rPr lang="ko-KR" altLang="en-US" sz="4800" b="1" dirty="0">
                <a:solidFill>
                  <a:schemeClr val="bg1"/>
                </a:solidFill>
                <a:latin typeface="마루 부리OTF 굵은" panose="020B0600000101010101" pitchFamily="34" charset="-127"/>
                <a:ea typeface="마루 부리OTF 굵은" panose="020B0600000101010101" pitchFamily="34" charset="-127"/>
              </a:rPr>
              <a:t>구원의 하나님으로 인하여</a:t>
            </a:r>
            <a:endParaRPr lang="en-US" altLang="ko-KR" sz="4800" b="1" dirty="0">
              <a:solidFill>
                <a:schemeClr val="bg1"/>
              </a:solidFill>
              <a:latin typeface="마루 부리OTF 굵은" panose="020B0600000101010101" pitchFamily="34" charset="-127"/>
              <a:ea typeface="마루 부리OTF 굵은" panose="020B0600000101010101" pitchFamily="34" charset="-127"/>
            </a:endParaRPr>
          </a:p>
          <a:p>
            <a:pPr fontAlgn="base">
              <a:spcBef>
                <a:spcPts val="800"/>
              </a:spcBef>
              <a:tabLst>
                <a:tab pos="442913" algn="l"/>
              </a:tabLst>
              <a:defRPr/>
            </a:pPr>
            <a:r>
              <a:rPr lang="ko-KR" altLang="en-US" sz="4800" b="1" dirty="0">
                <a:solidFill>
                  <a:schemeClr val="bg1"/>
                </a:solidFill>
                <a:latin typeface="마루 부리OTF 굵은" panose="020B0600000101010101" pitchFamily="34" charset="-127"/>
                <a:ea typeface="마루 부리OTF 굵은" panose="020B0600000101010101" pitchFamily="34" charset="-127"/>
              </a:rPr>
              <a:t>기뻐하십시오</a:t>
            </a:r>
            <a:endParaRPr lang="en-US" altLang="ko-KR" sz="4800" b="1"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2486333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379185" cy="3698448"/>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나는 여호와로 말미암아 즐거워하며 나의 구원의 하나님으로 말미암아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기뻐하리로다</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주 여호와는 나의 힘이시라 나의 발을 사슴과 같게 하사 나를 나의 높은 곳으로 다니게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하시리로다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(18-19)</a:t>
            </a:r>
          </a:p>
          <a:p>
            <a:pPr marL="457200" indent="-457200" fontAlgn="base">
              <a:spcBef>
                <a:spcPts val="800"/>
              </a:spcBef>
              <a:buFontTx/>
              <a:buChar char="-"/>
              <a:tabLst>
                <a:tab pos="442913" algn="l"/>
              </a:tabLst>
              <a:defRPr/>
            </a:pP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하박국의</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기쁨의 근원은 ‘하나님이 주시는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환경’이</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아니라</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하나님 그분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자신’이라고</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고백합니다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379185"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1.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그럼에도 불구하고</a:t>
            </a:r>
          </a:p>
        </p:txBody>
      </p:sp>
    </p:spTree>
    <p:extLst>
      <p:ext uri="{BB962C8B-B14F-4D97-AF65-F5344CB8AC3E}">
        <p14:creationId xmlns:p14="http://schemas.microsoft.com/office/powerpoint/2010/main" val="4053601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379185" cy="3595856"/>
          </a:xfrm>
          <a:prstGeom prst="rect">
            <a:avLst/>
          </a:prstGeom>
          <a:noFill/>
        </p:spPr>
        <p:txBody>
          <a:bodyPr wrap="square" tIns="0" rtlCol="0">
            <a:spAutoFit/>
          </a:bodyPr>
          <a:lstStyle/>
          <a:p>
            <a:pPr marL="349250" marR="0" indent="-349250" algn="just" fontAlgn="base" latinLnBrk="1">
              <a:spcBef>
                <a:spcPts val="0"/>
              </a:spcBef>
              <a:spcAft>
                <a:spcPts val="0"/>
              </a:spcAft>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주님은 겟세마네 동산과 십자가 위에서 가장 끔찍한 하나님의 침묵을 온몸으로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받아내셔야</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했습니다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나의 하나님</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나의 하나님</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어찌하여 나를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버리셨나이까</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349250" marR="0" indent="-349250" algn="just" fontAlgn="base" latinLnBrk="1">
              <a:spcBef>
                <a:spcPts val="0"/>
              </a:spcBef>
              <a:spcAft>
                <a:spcPts val="0"/>
              </a:spcAft>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성부 하나님은 독생자의 그 처절한 비명 앞에서도 침묵하셨고</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하늘의 빛을 거두셨습니다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왜입니까</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10238292"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2.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없음의 자리</a:t>
            </a:r>
          </a:p>
        </p:txBody>
      </p:sp>
    </p:spTree>
    <p:extLst>
      <p:ext uri="{BB962C8B-B14F-4D97-AF65-F5344CB8AC3E}">
        <p14:creationId xmlns:p14="http://schemas.microsoft.com/office/powerpoint/2010/main" val="37976135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5" y="2431222"/>
            <a:ext cx="9379185" cy="4190891"/>
          </a:xfrm>
          <a:prstGeom prst="rect">
            <a:avLst/>
          </a:prstGeom>
          <a:noFill/>
        </p:spPr>
        <p:txBody>
          <a:bodyPr wrap="square" tIns="0" rtlCol="0">
            <a:spAutoFit/>
          </a:bodyPr>
          <a:lstStyle/>
          <a:p>
            <a:pPr marL="457200" indent="-457200" fontAlgn="base">
              <a:spcBef>
                <a:spcPts val="800"/>
              </a:spcBef>
              <a:buFontTx/>
              <a:buChar char="-"/>
              <a:tabLst>
                <a:tab pos="442913" algn="l"/>
              </a:tabLst>
              <a:defRPr/>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주 여호와는 나의 힘이시라 나의 발을 사슴과 같게 하사 나를 나의 높은 곳으로 다니게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하시리로다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(19)</a:t>
            </a:r>
          </a:p>
          <a:p>
            <a:pPr marL="457200" indent="-457200" fontAlgn="base">
              <a:spcBef>
                <a:spcPts val="800"/>
              </a:spcBef>
              <a:buFontTx/>
              <a:buChar char="-"/>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하나님의 섭리를 믿는 자는 험악한 고난의 골짜기에 갇혀도 절대 죽지 않습니다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하나님은 우리에게 고난의 산비탈을 딛고 뛰어오를 ‘사슴의 </a:t>
            </a:r>
            <a:r>
              <a:rPr lang="ko-KR" altLang="en-US" sz="3200" b="1" dirty="0" err="1">
                <a:solidFill>
                  <a:schemeClr val="tx1">
                    <a:lumMod val="85000"/>
                    <a:lumOff val="15000"/>
                  </a:schemeClr>
                </a:solidFill>
                <a:latin typeface="마루 부리OTF 굵은" panose="020B0600000101010101" pitchFamily="34" charset="-127"/>
                <a:ea typeface="마루 부리OTF 굵은" panose="020B0600000101010101" pitchFamily="34" charset="-127"/>
              </a:rPr>
              <a:t>발’을</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 주십니다</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endPar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Tx/>
              <a:buChar char="-"/>
              <a:tabLst>
                <a:tab pos="442913" algn="l"/>
              </a:tabLst>
              <a:defRPr/>
            </a:pP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9869846" cy="784830"/>
          </a:xfrm>
          <a:prstGeom prst="rect">
            <a:avLst/>
          </a:prstGeom>
          <a:noFill/>
        </p:spPr>
        <p:txBody>
          <a:bodyPr wrap="square" tIns="0" rtlCol="0">
            <a:spAutoFit/>
          </a:bodyPr>
          <a:lstStyle/>
          <a:p>
            <a:pPr fontAlgn="base">
              <a:spcBef>
                <a:spcPts val="800"/>
              </a:spcBef>
              <a:tabLst>
                <a:tab pos="442913" algn="l"/>
              </a:tabLst>
              <a:defRPr/>
            </a:pPr>
            <a:r>
              <a:rPr lang="en-US" altLang="ko-KR"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3. </a:t>
            </a:r>
            <a:r>
              <a:rPr lang="ko-KR" altLang="en-US" sz="48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나의 발을 사슴과 같게 하사</a:t>
            </a:r>
          </a:p>
        </p:txBody>
      </p:sp>
    </p:spTree>
    <p:extLst>
      <p:ext uri="{BB962C8B-B14F-4D97-AF65-F5344CB8AC3E}">
        <p14:creationId xmlns:p14="http://schemas.microsoft.com/office/powerpoint/2010/main" val="20457600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A4F1D5-CADA-0F5B-A827-2B963B00F75E}"/>
              </a:ext>
            </a:extLst>
          </p:cNvPr>
          <p:cNvSpPr txBox="1"/>
          <p:nvPr/>
        </p:nvSpPr>
        <p:spPr>
          <a:xfrm>
            <a:off x="1733576" y="2541578"/>
            <a:ext cx="9379185" cy="1133644"/>
          </a:xfrm>
          <a:prstGeom prst="rect">
            <a:avLst/>
          </a:prstGeom>
          <a:noFill/>
        </p:spPr>
        <p:txBody>
          <a:bodyPr wrap="square" tIns="0" rtlCol="0">
            <a:spAutoFit/>
          </a:bodyPr>
          <a:lstStyle/>
          <a:p>
            <a:pPr marL="457200" indent="-457200" fontAlgn="base">
              <a:spcBef>
                <a:spcPts val="800"/>
              </a:spcBef>
              <a:buFont typeface="+mj-lt"/>
              <a:buAutoNum type="arabicPeriod"/>
              <a:tabLst>
                <a:tab pos="442913" algn="l"/>
              </a:tabLst>
              <a:defRPr/>
            </a:pP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원망</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을 </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신뢰의 침묵</a:t>
            </a:r>
            <a:r>
              <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a:t>
            </a: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으로</a:t>
            </a:r>
            <a:endParaRPr lang="en-US" altLang="ko-KR"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endParaRPr>
          </a:p>
          <a:p>
            <a:pPr marL="457200" indent="-457200" fontAlgn="base">
              <a:spcBef>
                <a:spcPts val="800"/>
              </a:spcBef>
              <a:buFont typeface="+mj-lt"/>
              <a:buAutoNum type="arabicPeriod"/>
              <a:tabLst>
                <a:tab pos="442913" algn="l"/>
              </a:tabLst>
              <a:defRPr/>
            </a:pPr>
            <a:r>
              <a:rPr lang="ko-KR" altLang="en-US" sz="32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구원의 감격을 노래하십시오</a:t>
            </a:r>
          </a:p>
        </p:txBody>
      </p:sp>
      <p:sp>
        <p:nvSpPr>
          <p:cNvPr id="2" name="직사각형 1">
            <a:extLst>
              <a:ext uri="{FF2B5EF4-FFF2-40B4-BE49-F238E27FC236}">
                <a16:creationId xmlns:a16="http://schemas.microsoft.com/office/drawing/2014/main" id="{2D07F1CC-7CE2-9893-9390-88634F1B7B47}"/>
              </a:ext>
            </a:extLst>
          </p:cNvPr>
          <p:cNvSpPr/>
          <p:nvPr/>
        </p:nvSpPr>
        <p:spPr>
          <a:xfrm rot="5400000">
            <a:off x="-1317401" y="3375000"/>
            <a:ext cx="4901280" cy="108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p>
        </p:txBody>
      </p:sp>
      <p:sp>
        <p:nvSpPr>
          <p:cNvPr id="3" name="TextBox 2">
            <a:extLst>
              <a:ext uri="{FF2B5EF4-FFF2-40B4-BE49-F238E27FC236}">
                <a16:creationId xmlns:a16="http://schemas.microsoft.com/office/drawing/2014/main" id="{2A7030FE-EE58-8E4C-A39F-F8D7A46DFFA0}"/>
              </a:ext>
            </a:extLst>
          </p:cNvPr>
          <p:cNvSpPr txBox="1"/>
          <p:nvPr/>
        </p:nvSpPr>
        <p:spPr>
          <a:xfrm>
            <a:off x="1733575" y="984727"/>
            <a:ext cx="7198761" cy="969496"/>
          </a:xfrm>
          <a:prstGeom prst="rect">
            <a:avLst/>
          </a:prstGeom>
          <a:noFill/>
        </p:spPr>
        <p:txBody>
          <a:bodyPr wrap="square" tIns="0" rtlCol="0">
            <a:spAutoFit/>
          </a:bodyPr>
          <a:lstStyle/>
          <a:p>
            <a:pPr fontAlgn="base">
              <a:spcBef>
                <a:spcPts val="800"/>
              </a:spcBef>
              <a:tabLst>
                <a:tab pos="442913" algn="l"/>
              </a:tabLst>
              <a:defRPr/>
            </a:pPr>
            <a:r>
              <a:rPr lang="ko-KR" altLang="en-US" sz="6000" b="1" dirty="0">
                <a:solidFill>
                  <a:schemeClr val="tx1">
                    <a:lumMod val="85000"/>
                    <a:lumOff val="15000"/>
                  </a:schemeClr>
                </a:solidFill>
                <a:latin typeface="마루 부리OTF 굵은" panose="020B0600000101010101" pitchFamily="34" charset="-127"/>
                <a:ea typeface="마루 부리OTF 굵은" panose="020B0600000101010101" pitchFamily="34" charset="-127"/>
              </a:rPr>
              <a:t>결론</a:t>
            </a:r>
          </a:p>
        </p:txBody>
      </p:sp>
    </p:spTree>
    <p:extLst>
      <p:ext uri="{BB962C8B-B14F-4D97-AF65-F5344CB8AC3E}">
        <p14:creationId xmlns:p14="http://schemas.microsoft.com/office/powerpoint/2010/main" val="6386265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1717137" cy="646331"/>
          </a:xfrm>
          <a:prstGeom prst="rect">
            <a:avLst/>
          </a:prstGeom>
          <a:noFill/>
        </p:spPr>
        <p:txBody>
          <a:bodyPr wrap="none" rtlCol="0">
            <a:spAutoFit/>
          </a:bodyPr>
          <a:lstStyle/>
          <a:p>
            <a:r>
              <a:rPr lang="ko-KR" altLang="en-US" sz="3600" spc="-150" dirty="0" err="1">
                <a:solidFill>
                  <a:schemeClr val="bg1">
                    <a:lumMod val="95000"/>
                  </a:schemeClr>
                </a:solidFill>
                <a:latin typeface="KoPub돋움체 Bold" panose="02020603020101020101" pitchFamily="18" charset="-127"/>
                <a:ea typeface="KoPub돋움체 Bold" panose="02020603020101020101" pitchFamily="18" charset="-127"/>
              </a:rPr>
              <a:t>파송찬양</a:t>
            </a:r>
            <a:endPar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endParaRP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2348720" cy="369332"/>
          </a:xfrm>
          <a:prstGeom prst="rect">
            <a:avLst/>
          </a:prstGeom>
          <a:noFill/>
        </p:spPr>
        <p:txBody>
          <a:bodyPr wrap="none" rtlCol="0">
            <a:spAutoFit/>
          </a:bodyPr>
          <a:lstStyle/>
          <a:p>
            <a:r>
              <a:rPr lang="en-US" altLang="ko-KR" spc="300" dirty="0">
                <a:solidFill>
                  <a:schemeClr val="bg1">
                    <a:lumMod val="85000"/>
                  </a:schemeClr>
                </a:solidFill>
              </a:rPr>
              <a:t>Sacrifice Praise</a:t>
            </a:r>
            <a:endParaRPr lang="ko-KR" altLang="en-US" spc="300" dirty="0">
              <a:solidFill>
                <a:schemeClr val="bg1">
                  <a:lumMod val="85000"/>
                </a:schemeClr>
              </a:solidFill>
            </a:endParaRPr>
          </a:p>
        </p:txBody>
      </p:sp>
      <p:sp>
        <p:nvSpPr>
          <p:cNvPr id="9" name="TextBox 8">
            <a:extLst>
              <a:ext uri="{FF2B5EF4-FFF2-40B4-BE49-F238E27FC236}">
                <a16:creationId xmlns:a16="http://schemas.microsoft.com/office/drawing/2014/main" id="{D8F609BC-A60D-4430-B3FF-C05C78027C6B}"/>
              </a:ext>
            </a:extLst>
          </p:cNvPr>
          <p:cNvSpPr txBox="1"/>
          <p:nvPr/>
        </p:nvSpPr>
        <p:spPr>
          <a:xfrm>
            <a:off x="3648235" y="2967335"/>
            <a:ext cx="4895892" cy="923330"/>
          </a:xfrm>
          <a:prstGeom prst="rect">
            <a:avLst/>
          </a:prstGeom>
          <a:noFill/>
        </p:spPr>
        <p:txBody>
          <a:bodyPr wrap="none" rtlCol="0">
            <a:spAutoFit/>
          </a:bodyPr>
          <a:lstStyle/>
          <a:p>
            <a:pPr algn="ctr"/>
            <a:r>
              <a:rPr lang="ko-KR" altLang="en-US" sz="5400" dirty="0">
                <a:solidFill>
                  <a:schemeClr val="bg1">
                    <a:lumMod val="95000"/>
                  </a:schemeClr>
                </a:solidFill>
                <a:latin typeface="산돌명조B" panose="02020804000101010101" pitchFamily="18" charset="-127"/>
                <a:ea typeface="산돌명조B" panose="02020804000101010101" pitchFamily="18" charset="-127"/>
              </a:rPr>
              <a:t>주만</a:t>
            </a:r>
            <a:r>
              <a:rPr lang="en-US" altLang="ko-KR" sz="5400" dirty="0">
                <a:solidFill>
                  <a:schemeClr val="bg1">
                    <a:lumMod val="95000"/>
                  </a:schemeClr>
                </a:solidFill>
                <a:latin typeface="산돌명조B" panose="02020804000101010101" pitchFamily="18" charset="-127"/>
                <a:ea typeface="산돌명조B" panose="02020804000101010101" pitchFamily="18" charset="-127"/>
              </a:rPr>
              <a:t> </a:t>
            </a:r>
            <a:r>
              <a:rPr lang="ko-KR" altLang="en-US" sz="5400" dirty="0" err="1">
                <a:solidFill>
                  <a:schemeClr val="bg1">
                    <a:lumMod val="95000"/>
                  </a:schemeClr>
                </a:solidFill>
                <a:latin typeface="산돌명조B" panose="02020804000101010101" pitchFamily="18" charset="-127"/>
                <a:ea typeface="산돌명조B" panose="02020804000101010101" pitchFamily="18" charset="-127"/>
              </a:rPr>
              <a:t>바라볼지라</a:t>
            </a:r>
            <a:r>
              <a:rPr lang="en-US" altLang="ko-KR" sz="5400" dirty="0">
                <a:solidFill>
                  <a:schemeClr val="bg1">
                    <a:lumMod val="95000"/>
                  </a:schemeClr>
                </a:solidFill>
                <a:latin typeface="산돌명조B" panose="02020804000101010101" pitchFamily="18" charset="-127"/>
                <a:ea typeface="산돌명조B" panose="02020804000101010101" pitchFamily="18" charset="-127"/>
              </a:rPr>
              <a:t> </a:t>
            </a:r>
            <a:endParaRPr lang="ko-KR" altLang="en-US" sz="5400" dirty="0">
              <a:solidFill>
                <a:schemeClr val="bg1">
                  <a:lumMod val="95000"/>
                </a:schemeClr>
              </a:solidFill>
              <a:latin typeface="산돌명조B" panose="02020804000101010101" pitchFamily="18" charset="-127"/>
              <a:ea typeface="산돌명조B" panose="02020804000101010101" pitchFamily="18" charset="-127"/>
            </a:endParaRPr>
          </a:p>
        </p:txBody>
      </p:sp>
      <p:pic>
        <p:nvPicPr>
          <p:cNvPr id="10" name="Picture 4" descr="Choir, Gospel, People, Group, Standing">
            <a:extLst>
              <a:ext uri="{FF2B5EF4-FFF2-40B4-BE49-F238E27FC236}">
                <a16:creationId xmlns:a16="http://schemas.microsoft.com/office/drawing/2014/main" id="{321DDB5D-D8CA-47A7-AA24-870F4770CCD3}"/>
              </a:ext>
            </a:extLst>
          </p:cNvPr>
          <p:cNvPicPr>
            <a:picLocks noChangeAspect="1" noChangeArrowheads="1"/>
          </p:cNvPicPr>
          <p:nvPr/>
        </p:nvPicPr>
        <p:blipFill>
          <a:blip r:embed="rId2">
            <a:duotone>
              <a:srgbClr val="70AD47">
                <a:shade val="45000"/>
                <a:satMod val="135000"/>
              </a:srgbClr>
              <a:prstClr val="white"/>
            </a:duotone>
            <a:extLst>
              <a:ext uri="{BEBA8EAE-BF5A-486C-A8C5-ECC9F3942E4B}">
                <a14:imgProps xmlns:a14="http://schemas.microsoft.com/office/drawing/2010/main">
                  <a14:imgLayer r:embed="rId3">
                    <a14:imgEffect>
                      <a14:backgroundRemoval t="5000" b="96471" l="8735" r="92470">
                        <a14:foregroundMark x1="28916" y1="32647" x2="35542" y2="8235"/>
                        <a14:foregroundMark x1="45181" y1="25000" x2="46687" y2="14412"/>
                        <a14:foregroundMark x1="46687" y1="14412" x2="51205" y2="7647"/>
                        <a14:foregroundMark x1="64759" y1="19412" x2="70783" y2="22059"/>
                        <a14:foregroundMark x1="74096" y1="17941" x2="80422" y2="36471"/>
                        <a14:foregroundMark x1="76807" y1="15588" x2="85542" y2="9706"/>
                        <a14:foregroundMark x1="85542" y1="9706" x2="85542" y2="8235"/>
                        <a14:foregroundMark x1="71386" y1="9412" x2="70783" y2="13529"/>
                        <a14:foregroundMark x1="81325" y1="27353" x2="81325" y2="24706"/>
                        <a14:foregroundMark x1="57229" y1="5000" x2="59639" y2="7941"/>
                        <a14:foregroundMark x1="55723" y1="12353" x2="54819" y2="16176"/>
                        <a14:foregroundMark x1="26506" y1="21471" x2="26807" y2="25588"/>
                        <a14:foregroundMark x1="21084" y1="41471" x2="22590" y2="46471"/>
                        <a14:foregroundMark x1="35542" y1="41765" x2="38253" y2="46176"/>
                        <a14:foregroundMark x1="58735" y1="46471" x2="58434" y2="40882"/>
                        <a14:foregroundMark x1="76807" y1="48529" x2="76205" y2="43235"/>
                        <a14:foregroundMark x1="88253" y1="40882" x2="92470" y2="37353"/>
                        <a14:foregroundMark x1="9036" y1="36176" x2="11446" y2="39118"/>
                        <a14:foregroundMark x1="25904" y1="92353" x2="26506" y2="95882"/>
                        <a14:foregroundMark x1="34940" y1="96471" x2="37952" y2="96471"/>
                        <a14:foregroundMark x1="16566" y1="96176" x2="17771" y2="96176"/>
                      </a14:backgroundRemoval>
                    </a14:imgEffect>
                  </a14:imgLayer>
                </a14:imgProps>
              </a:ext>
              <a:ext uri="{28A0092B-C50C-407E-A947-70E740481C1C}">
                <a14:useLocalDpi xmlns:a14="http://schemas.microsoft.com/office/drawing/2010/main" val="0"/>
              </a:ext>
            </a:extLst>
          </a:blip>
          <a:srcRect/>
          <a:stretch>
            <a:fillRect/>
          </a:stretch>
        </p:blipFill>
        <p:spPr bwMode="auto">
          <a:xfrm>
            <a:off x="9420044" y="4691879"/>
            <a:ext cx="1087407" cy="1113609"/>
          </a:xfrm>
          <a:prstGeom prst="rect">
            <a:avLst/>
          </a:prstGeom>
          <a:noFill/>
        </p:spPr>
      </p:pic>
    </p:spTree>
    <p:extLst>
      <p:ext uri="{BB962C8B-B14F-4D97-AF65-F5344CB8AC3E}">
        <p14:creationId xmlns:p14="http://schemas.microsoft.com/office/powerpoint/2010/main" val="42715325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27">
          <a:extLst>
            <a:ext uri="{FF2B5EF4-FFF2-40B4-BE49-F238E27FC236}">
              <a16:creationId xmlns:a16="http://schemas.microsoft.com/office/drawing/2014/main" id="{834AC48F-FB2A-98CB-C3B5-3254CBDF5732}"/>
            </a:ext>
          </a:extLst>
        </p:cNvPr>
        <p:cNvGrpSpPr/>
        <p:nvPr/>
      </p:nvGrpSpPr>
      <p:grpSpPr>
        <a:xfrm>
          <a:off x="0" y="0"/>
          <a:ext cx="0" cy="0"/>
          <a:chOff x="0" y="0"/>
          <a:chExt cx="0" cy="0"/>
        </a:xfrm>
      </p:grpSpPr>
      <p:sp>
        <p:nvSpPr>
          <p:cNvPr id="128" name="Google Shape;128;p8">
            <a:extLst>
              <a:ext uri="{FF2B5EF4-FFF2-40B4-BE49-F238E27FC236}">
                <a16:creationId xmlns:a16="http://schemas.microsoft.com/office/drawing/2014/main" id="{64195B8B-5BCD-4EAD-4D13-F2E6B1FF743B}"/>
              </a:ext>
            </a:extLst>
          </p:cNvPr>
          <p:cNvSpPr/>
          <p:nvPr/>
        </p:nvSpPr>
        <p:spPr>
          <a:xfrm>
            <a:off x="0" y="-5570"/>
            <a:ext cx="395536" cy="360040"/>
          </a:xfrm>
          <a:prstGeom prst="rect">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algun Gothic"/>
              <a:ea typeface="Malgun Gothic"/>
              <a:cs typeface="Malgun Gothic"/>
              <a:sym typeface="Malgun Gothic"/>
            </a:endParaRPr>
          </a:p>
        </p:txBody>
      </p:sp>
      <p:sp>
        <p:nvSpPr>
          <p:cNvPr id="2" name="Google Shape;135;p10">
            <a:extLst>
              <a:ext uri="{FF2B5EF4-FFF2-40B4-BE49-F238E27FC236}">
                <a16:creationId xmlns:a16="http://schemas.microsoft.com/office/drawing/2014/main" id="{162B1C8C-5677-2AD5-A028-299372678207}"/>
              </a:ext>
            </a:extLst>
          </p:cNvPr>
          <p:cNvSpPr txBox="1"/>
          <p:nvPr/>
        </p:nvSpPr>
        <p:spPr>
          <a:xfrm>
            <a:off x="982100" y="1536194"/>
            <a:ext cx="10632726"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하나님의 사랑을 사모하는 자</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How we yearn and hope for the love He has for us</a:t>
            </a:r>
            <a:br>
              <a:rPr lang="en-US" altLang="ko-KR" sz="4000" dirty="0">
                <a:solidFill>
                  <a:schemeClr val="bg1"/>
                </a:solidFill>
                <a:latin typeface="마루 부리OTF 굵은" panose="020B0600000101010101" pitchFamily="34" charset="-127"/>
                <a:ea typeface="마루 부리OTF 굵은" panose="020B0600000101010101" pitchFamily="34" charset="-127"/>
              </a:rPr>
            </a:b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40064814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827280" cy="2862282"/>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하나님의 평안을 바라보는 자</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How we yearn and hope for the peace from His love</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5409881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8" y="1536194"/>
            <a:ext cx="11021833"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너의 모든 것 창조하신 우리 주님이</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How we yearn to learn the depth of His love</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너를 얼마나 사랑하시는지</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The love of our creator</a:t>
            </a:r>
          </a:p>
        </p:txBody>
      </p:sp>
    </p:spTree>
    <p:extLst>
      <p:ext uri="{BB962C8B-B14F-4D97-AF65-F5344CB8AC3E}">
        <p14:creationId xmlns:p14="http://schemas.microsoft.com/office/powerpoint/2010/main" val="19705237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360352"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하나님께 찬양과 경배하는 자</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How we seek to worship and praise our Lord</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하나님의 선하심을 닮아가는 자</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How we seek to be good like you, O Lord</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39541996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360352" cy="470894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너의 모든 것 창조하신 우리 주님이</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You have cleansed us, saved us, and said to each of us</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너를 자녀 삼으셨네</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a:t>
            </a:r>
            <a:r>
              <a:rPr lang="en-US" altLang="ko-KR" sz="4000" dirty="0">
                <a:solidFill>
                  <a:schemeClr val="bg1"/>
                </a:solidFill>
                <a:latin typeface="마루 부리OTF 굵은" panose="020B0600000101010101" pitchFamily="34" charset="-127"/>
                <a:ea typeface="마루 부리OTF 굵은" panose="020B0600000101010101" pitchFamily="34" charset="-127"/>
              </a:rPr>
              <a:t>You are my treasured child.”</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1333009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360352"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하나님 사랑의 눈으로</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Oh Lord, we know You’re watching us</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너를 어느 때나 바라보시고</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With Your eyes of everlasting love</a:t>
            </a:r>
            <a:endParaRPr lang="ko-KR" altLang="en-US" sz="400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11540434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360352"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하나님 인자한 귀로써</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O Lord, we know You hear our prayers</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언제나 너에게 기울이시니</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With Your ears of unfailing love</a:t>
            </a:r>
          </a:p>
        </p:txBody>
      </p:sp>
    </p:spTree>
    <p:extLst>
      <p:ext uri="{BB962C8B-B14F-4D97-AF65-F5344CB8AC3E}">
        <p14:creationId xmlns:p14="http://schemas.microsoft.com/office/powerpoint/2010/main" val="34541234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694086"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어두움에 밝은 빛을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비춰주시고</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You shed a light to the darkest path</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너의 작은 신음에도 응답하시니</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And You answer every prayer, big or small</a:t>
            </a:r>
          </a:p>
        </p:txBody>
      </p:sp>
    </p:spTree>
    <p:extLst>
      <p:ext uri="{BB962C8B-B14F-4D97-AF65-F5344CB8AC3E}">
        <p14:creationId xmlns:p14="http://schemas.microsoft.com/office/powerpoint/2010/main" val="18135750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5032B11-96AB-309C-D837-CF17279CE7CC}"/>
            </a:ext>
          </a:extLst>
        </p:cNvPr>
        <p:cNvGrpSpPr/>
        <p:nvPr/>
      </p:nvGrpSpPr>
      <p:grpSpPr>
        <a:xfrm>
          <a:off x="0" y="0"/>
          <a:ext cx="0" cy="0"/>
          <a:chOff x="0" y="0"/>
          <a:chExt cx="0" cy="0"/>
        </a:xfrm>
      </p:grpSpPr>
      <p:sp>
        <p:nvSpPr>
          <p:cNvPr id="135" name="Google Shape;135;p10">
            <a:extLst>
              <a:ext uri="{FF2B5EF4-FFF2-40B4-BE49-F238E27FC236}">
                <a16:creationId xmlns:a16="http://schemas.microsoft.com/office/drawing/2014/main" id="{0AC1E918-929B-87F8-47A8-EBF43A0FFB92}"/>
              </a:ext>
            </a:extLst>
          </p:cNvPr>
          <p:cNvSpPr txBox="1"/>
          <p:nvPr/>
        </p:nvSpPr>
        <p:spPr>
          <a:xfrm>
            <a:off x="982099" y="1536194"/>
            <a:ext cx="10694086" cy="3785611"/>
          </a:xfrm>
          <a:prstGeom prst="rect">
            <a:avLst/>
          </a:prstGeom>
          <a:noFill/>
          <a:ln>
            <a:noFill/>
          </a:ln>
        </p:spPr>
        <p:txBody>
          <a:bodyPr spcFirstLastPara="1" wrap="square" lIns="91425" tIns="45700" rIns="91425" bIns="45700" anchor="t" anchorCtr="0">
            <a:spAutoFit/>
          </a:bodyPr>
          <a:lstStyle/>
          <a:p>
            <a:pPr fontAlgn="base">
              <a:lnSpc>
                <a:spcPct val="150000"/>
              </a:lnSpc>
            </a:pPr>
            <a:r>
              <a:rPr lang="ko-KR" altLang="en-US" sz="4000" dirty="0">
                <a:solidFill>
                  <a:schemeClr val="bg1"/>
                </a:solidFill>
                <a:latin typeface="마루 부리OTF 굵은" panose="020B0600000101010101" pitchFamily="34" charset="-127"/>
                <a:ea typeface="마루 부리OTF 굵은" panose="020B0600000101010101" pitchFamily="34" charset="-127"/>
              </a:rPr>
              <a:t>너는 어느 곳에 있든지 주를 향하고</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No matter when it is or where we stand</a:t>
            </a:r>
            <a:br>
              <a:rPr lang="en-US" altLang="ko-KR" sz="4000" dirty="0">
                <a:solidFill>
                  <a:schemeClr val="bg1"/>
                </a:solidFill>
                <a:latin typeface="마루 부리OTF 굵은" panose="020B0600000101010101" pitchFamily="34" charset="-127"/>
                <a:ea typeface="마루 부리OTF 굵은" panose="020B0600000101010101" pitchFamily="34" charset="-127"/>
              </a:rPr>
            </a:br>
            <a:r>
              <a:rPr lang="ko-KR" altLang="en-US" sz="4000" dirty="0">
                <a:solidFill>
                  <a:schemeClr val="bg1"/>
                </a:solidFill>
                <a:latin typeface="마루 부리OTF 굵은" panose="020B0600000101010101" pitchFamily="34" charset="-127"/>
                <a:ea typeface="마루 부리OTF 굵은" panose="020B0600000101010101" pitchFamily="34" charset="-127"/>
              </a:rPr>
              <a:t>주만 </a:t>
            </a:r>
            <a:r>
              <a:rPr lang="ko-KR" altLang="en-US" sz="4000" dirty="0" err="1">
                <a:solidFill>
                  <a:schemeClr val="bg1"/>
                </a:solidFill>
                <a:latin typeface="마루 부리OTF 굵은" panose="020B0600000101010101" pitchFamily="34" charset="-127"/>
                <a:ea typeface="마루 부리OTF 굵은" panose="020B0600000101010101" pitchFamily="34" charset="-127"/>
              </a:rPr>
              <a:t>바라볼찌라</a:t>
            </a:r>
            <a:br>
              <a:rPr lang="ko-KR" altLang="en-US" sz="4000" dirty="0">
                <a:solidFill>
                  <a:schemeClr val="bg1"/>
                </a:solidFill>
                <a:latin typeface="마루 부리OTF 굵은" panose="020B0600000101010101" pitchFamily="34" charset="-127"/>
                <a:ea typeface="마루 부리OTF 굵은" panose="020B0600000101010101" pitchFamily="34" charset="-127"/>
              </a:rPr>
            </a:br>
            <a:r>
              <a:rPr lang="en-US" altLang="ko-KR" sz="4000" dirty="0">
                <a:solidFill>
                  <a:schemeClr val="bg1"/>
                </a:solidFill>
                <a:latin typeface="마루 부리OTF 굵은" panose="020B0600000101010101" pitchFamily="34" charset="-127"/>
                <a:ea typeface="마루 부리OTF 굵은" panose="020B0600000101010101" pitchFamily="34" charset="-127"/>
              </a:rPr>
              <a:t>We will set our eyes on You</a:t>
            </a:r>
          </a:p>
        </p:txBody>
      </p:sp>
    </p:spTree>
    <p:extLst>
      <p:ext uri="{BB962C8B-B14F-4D97-AF65-F5344CB8AC3E}">
        <p14:creationId xmlns:p14="http://schemas.microsoft.com/office/powerpoint/2010/main" val="35944481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B363963-D76A-4BE1-9DBC-D1B0963FA7F8}"/>
              </a:ext>
            </a:extLst>
          </p:cNvPr>
          <p:cNvSpPr/>
          <p:nvPr/>
        </p:nvSpPr>
        <p:spPr>
          <a:xfrm>
            <a:off x="1703388" y="1052513"/>
            <a:ext cx="334134" cy="9452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a:extLst>
              <a:ext uri="{FF2B5EF4-FFF2-40B4-BE49-F238E27FC236}">
                <a16:creationId xmlns:a16="http://schemas.microsoft.com/office/drawing/2014/main" id="{991D0238-5262-4E5A-AD5C-75E07F31508A}"/>
              </a:ext>
            </a:extLst>
          </p:cNvPr>
          <p:cNvSpPr txBox="1"/>
          <p:nvPr/>
        </p:nvSpPr>
        <p:spPr>
          <a:xfrm>
            <a:off x="2037522" y="1052513"/>
            <a:ext cx="1069524" cy="646331"/>
          </a:xfrm>
          <a:prstGeom prst="rect">
            <a:avLst/>
          </a:prstGeom>
          <a:noFill/>
        </p:spPr>
        <p:txBody>
          <a:bodyPr wrap="none" rtlCol="0">
            <a:spAutoFit/>
          </a:bodyPr>
          <a:lstStyle/>
          <a:p>
            <a:r>
              <a:rPr lang="ko-KR" altLang="en-US" sz="3600" spc="-150" dirty="0">
                <a:solidFill>
                  <a:schemeClr val="bg1">
                    <a:lumMod val="95000"/>
                  </a:schemeClr>
                </a:solidFill>
                <a:latin typeface="KoPub돋움체 Bold" panose="02020603020101020101" pitchFamily="18" charset="-127"/>
                <a:ea typeface="KoPub돋움체 Bold" panose="02020603020101020101" pitchFamily="18" charset="-127"/>
              </a:rPr>
              <a:t>축도</a:t>
            </a:r>
          </a:p>
        </p:txBody>
      </p:sp>
      <p:sp>
        <p:nvSpPr>
          <p:cNvPr id="8" name="TextBox 7">
            <a:extLst>
              <a:ext uri="{FF2B5EF4-FFF2-40B4-BE49-F238E27FC236}">
                <a16:creationId xmlns:a16="http://schemas.microsoft.com/office/drawing/2014/main" id="{769E86D6-6CD7-46AC-8849-7C403EB1B925}"/>
              </a:ext>
            </a:extLst>
          </p:cNvPr>
          <p:cNvSpPr txBox="1"/>
          <p:nvPr/>
        </p:nvSpPr>
        <p:spPr>
          <a:xfrm>
            <a:off x="2037522" y="1629271"/>
            <a:ext cx="1834156" cy="369332"/>
          </a:xfrm>
          <a:prstGeom prst="rect">
            <a:avLst/>
          </a:prstGeom>
          <a:noFill/>
        </p:spPr>
        <p:txBody>
          <a:bodyPr wrap="none" rtlCol="0">
            <a:spAutoFit/>
          </a:bodyPr>
          <a:lstStyle/>
          <a:p>
            <a:r>
              <a:rPr lang="en-US" altLang="ko-KR" spc="300" dirty="0">
                <a:solidFill>
                  <a:schemeClr val="bg1">
                    <a:lumMod val="85000"/>
                  </a:schemeClr>
                </a:solidFill>
              </a:rPr>
              <a:t>Benediction</a:t>
            </a:r>
            <a:endParaRPr lang="ko-KR" altLang="en-US" spc="300" dirty="0">
              <a:solidFill>
                <a:schemeClr val="bg1">
                  <a:lumMod val="85000"/>
                </a:schemeClr>
              </a:solidFill>
            </a:endParaRPr>
          </a:p>
        </p:txBody>
      </p:sp>
      <p:sp>
        <p:nvSpPr>
          <p:cNvPr id="9" name="TextBox 8">
            <a:extLst>
              <a:ext uri="{FF2B5EF4-FFF2-40B4-BE49-F238E27FC236}">
                <a16:creationId xmlns:a16="http://schemas.microsoft.com/office/drawing/2014/main" id="{D8F609BC-A60D-4430-B3FF-C05C78027C6B}"/>
              </a:ext>
            </a:extLst>
          </p:cNvPr>
          <p:cNvSpPr txBox="1"/>
          <p:nvPr/>
        </p:nvSpPr>
        <p:spPr>
          <a:xfrm>
            <a:off x="4358184" y="2967335"/>
            <a:ext cx="3475631" cy="923330"/>
          </a:xfrm>
          <a:prstGeom prst="rect">
            <a:avLst/>
          </a:prstGeom>
          <a:noFill/>
        </p:spPr>
        <p:txBody>
          <a:bodyPr wrap="none" rtlCol="0">
            <a:spAutoFit/>
          </a:bodyPr>
          <a:lstStyle/>
          <a:p>
            <a:r>
              <a:rPr lang="ko-KR" altLang="en-US" sz="5400" dirty="0" err="1">
                <a:solidFill>
                  <a:schemeClr val="bg1">
                    <a:lumMod val="95000"/>
                  </a:schemeClr>
                </a:solidFill>
                <a:latin typeface="산돌명조B" panose="02020804000101010101" pitchFamily="18" charset="-127"/>
                <a:ea typeface="산돌명조B" panose="02020804000101010101" pitchFamily="18" charset="-127"/>
              </a:rPr>
              <a:t>박상도</a:t>
            </a:r>
            <a:r>
              <a:rPr lang="ko-KR" altLang="en-US" sz="5400" dirty="0">
                <a:solidFill>
                  <a:schemeClr val="bg1">
                    <a:lumMod val="95000"/>
                  </a:schemeClr>
                </a:solidFill>
                <a:latin typeface="산돌명조B" panose="02020804000101010101" pitchFamily="18" charset="-127"/>
                <a:ea typeface="산돌명조B" panose="02020804000101010101" pitchFamily="18" charset="-127"/>
              </a:rPr>
              <a:t> 목사</a:t>
            </a:r>
          </a:p>
        </p:txBody>
      </p:sp>
      <p:pic>
        <p:nvPicPr>
          <p:cNvPr id="12" name="Picture 4" descr="Choir, Gospel, People, Group, Standing">
            <a:extLst>
              <a:ext uri="{FF2B5EF4-FFF2-40B4-BE49-F238E27FC236}">
                <a16:creationId xmlns:a16="http://schemas.microsoft.com/office/drawing/2014/main" id="{5CC8055B-E2E1-4A2B-B18C-C531877E1A68}"/>
              </a:ext>
            </a:extLst>
          </p:cNvPr>
          <p:cNvPicPr>
            <a:picLocks noChangeAspect="1" noChangeArrowheads="1"/>
          </p:cNvPicPr>
          <p:nvPr/>
        </p:nvPicPr>
        <p:blipFill>
          <a:blip r:embed="rId3">
            <a:duotone>
              <a:srgbClr val="70AD47">
                <a:shade val="45000"/>
                <a:satMod val="135000"/>
              </a:srgbClr>
              <a:prstClr val="white"/>
            </a:duotone>
            <a:extLst>
              <a:ext uri="{BEBA8EAE-BF5A-486C-A8C5-ECC9F3942E4B}">
                <a14:imgProps xmlns:a14="http://schemas.microsoft.com/office/drawing/2010/main">
                  <a14:imgLayer r:embed="rId4">
                    <a14:imgEffect>
                      <a14:backgroundRemoval t="5000" b="96471" l="8735" r="92470">
                        <a14:foregroundMark x1="28916" y1="32647" x2="35542" y2="8235"/>
                        <a14:foregroundMark x1="45181" y1="25000" x2="46687" y2="14412"/>
                        <a14:foregroundMark x1="46687" y1="14412" x2="51205" y2="7647"/>
                        <a14:foregroundMark x1="64759" y1="19412" x2="70783" y2="22059"/>
                        <a14:foregroundMark x1="74096" y1="17941" x2="80422" y2="36471"/>
                        <a14:foregroundMark x1="76807" y1="15588" x2="85542" y2="9706"/>
                        <a14:foregroundMark x1="85542" y1="9706" x2="85542" y2="8235"/>
                        <a14:foregroundMark x1="71386" y1="9412" x2="70783" y2="13529"/>
                        <a14:foregroundMark x1="81325" y1="27353" x2="81325" y2="24706"/>
                        <a14:foregroundMark x1="57229" y1="5000" x2="59639" y2="7941"/>
                        <a14:foregroundMark x1="55723" y1="12353" x2="54819" y2="16176"/>
                        <a14:foregroundMark x1="26506" y1="21471" x2="26807" y2="25588"/>
                        <a14:foregroundMark x1="21084" y1="41471" x2="22590" y2="46471"/>
                        <a14:foregroundMark x1="35542" y1="41765" x2="38253" y2="46176"/>
                        <a14:foregroundMark x1="58735" y1="46471" x2="58434" y2="40882"/>
                        <a14:foregroundMark x1="76807" y1="48529" x2="76205" y2="43235"/>
                        <a14:foregroundMark x1="88253" y1="40882" x2="92470" y2="37353"/>
                        <a14:foregroundMark x1="9036" y1="36176" x2="11446" y2="39118"/>
                        <a14:foregroundMark x1="25904" y1="92353" x2="26506" y2="95882"/>
                        <a14:foregroundMark x1="34940" y1="96471" x2="37952" y2="96471"/>
                        <a14:foregroundMark x1="16566" y1="96176" x2="17771" y2="96176"/>
                      </a14:backgroundRemoval>
                    </a14:imgEffect>
                  </a14:imgLayer>
                </a14:imgProps>
              </a:ext>
              <a:ext uri="{28A0092B-C50C-407E-A947-70E740481C1C}">
                <a14:useLocalDpi xmlns:a14="http://schemas.microsoft.com/office/drawing/2010/main" val="0"/>
              </a:ext>
            </a:extLst>
          </a:blip>
          <a:srcRect/>
          <a:stretch>
            <a:fillRect/>
          </a:stretch>
        </p:blipFill>
        <p:spPr bwMode="auto">
          <a:xfrm>
            <a:off x="9420044" y="4691879"/>
            <a:ext cx="1087407" cy="1113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555513"/>
      </p:ext>
    </p:extLst>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0FCF41-3FB8-EE16-A68B-B6AD82EFF0B9}"/>
              </a:ext>
            </a:extLst>
          </p:cNvPr>
          <p:cNvSpPr txBox="1"/>
          <p:nvPr/>
        </p:nvSpPr>
        <p:spPr>
          <a:xfrm>
            <a:off x="474689" y="635012"/>
            <a:ext cx="11242622" cy="5201424"/>
          </a:xfrm>
          <a:prstGeom prst="rect">
            <a:avLst/>
          </a:prstGeom>
          <a:noFill/>
        </p:spPr>
        <p:txBody>
          <a:bodyPr wrap="square" rtlCol="0">
            <a:spAutoFit/>
          </a:bodyPr>
          <a:lstStyle/>
          <a:p>
            <a:pPr marR="0" indent="0" fontAlgn="base">
              <a:lnSpc>
                <a:spcPct val="150000"/>
              </a:lnSpc>
              <a:spcBef>
                <a:spcPts val="0"/>
              </a:spcBef>
              <a:spcAft>
                <a:spcPts val="0"/>
              </a:spcAft>
            </a:pPr>
            <a:r>
              <a:rPr lang="en-US" altLang="ko-KR" sz="3200" b="1" spc="-150" dirty="0">
                <a:solidFill>
                  <a:schemeClr val="bg1"/>
                </a:solidFill>
                <a:latin typeface="마루 부리OTF 굵은" panose="020B0600000101010101" pitchFamily="34" charset="-127"/>
                <a:ea typeface="마루 부리OTF 굵은" panose="020B0600000101010101" pitchFamily="34" charset="-127"/>
              </a:rPr>
              <a:t>[</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조별나눔</a:t>
            </a:r>
            <a:r>
              <a:rPr lang="en-US" altLang="ko-KR" sz="3200" b="1" spc="-150" dirty="0">
                <a:solidFill>
                  <a:schemeClr val="bg1"/>
                </a:solidFill>
                <a:latin typeface="마루 부리OTF 굵은" panose="020B0600000101010101" pitchFamily="34" charset="-127"/>
                <a:ea typeface="마루 부리OTF 굵은" panose="020B0600000101010101" pitchFamily="34" charset="-127"/>
              </a:rPr>
              <a:t>]</a:t>
            </a:r>
          </a:p>
          <a:p>
            <a:pPr marL="457200" marR="0" indent="-457200" fontAlgn="base">
              <a:lnSpc>
                <a:spcPct val="150000"/>
              </a:lnSpc>
              <a:spcBef>
                <a:spcPts val="0"/>
              </a:spcBef>
              <a:spcAft>
                <a:spcPts val="0"/>
              </a:spcAft>
              <a:buFont typeface="Arial" panose="020B0604020202020204" pitchFamily="34" charset="0"/>
              <a:buChar char="•"/>
            </a:pPr>
            <a:r>
              <a:rPr lang="en-US" altLang="ko-KR" sz="3200" b="1" spc="-150" dirty="0">
                <a:solidFill>
                  <a:schemeClr val="bg1"/>
                </a:solidFill>
                <a:latin typeface="마루 부리OTF 굵은" panose="020B0600000101010101" pitchFamily="34" charset="-127"/>
                <a:ea typeface="마루 부리OTF 굵은" panose="020B0600000101010101" pitchFamily="34" charset="-127"/>
              </a:rPr>
              <a:t>1</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조 박은희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송국현</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정해준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김다움</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지단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심채연</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고다현</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김예은 </a:t>
            </a:r>
            <a:endParaRPr lang="en-US" altLang="ko-KR" sz="3200" b="1" spc="-150" dirty="0">
              <a:solidFill>
                <a:schemeClr val="bg1"/>
              </a:solidFill>
              <a:latin typeface="마루 부리OTF 굵은" panose="020B0600000101010101" pitchFamily="34" charset="-127"/>
              <a:ea typeface="마루 부리OTF 굵은" panose="020B0600000101010101" pitchFamily="34" charset="-127"/>
            </a:endParaRPr>
          </a:p>
          <a:p>
            <a:pPr marR="0" fontAlgn="base">
              <a:lnSpc>
                <a:spcPct val="150000"/>
              </a:lnSpc>
              <a:spcBef>
                <a:spcPts val="0"/>
              </a:spcBef>
              <a:spcAft>
                <a:spcPts val="0"/>
              </a:spcAft>
            </a:pPr>
            <a:r>
              <a:rPr lang="en-US" altLang="ko-KR" sz="3200" b="1" spc="-150" dirty="0">
                <a:solidFill>
                  <a:schemeClr val="bg1"/>
                </a:solidFill>
                <a:latin typeface="마루 부리OTF 굵은" panose="020B0600000101010101" pitchFamily="34" charset="-127"/>
                <a:ea typeface="마루 부리OTF 굵은" panose="020B0600000101010101" pitchFamily="34" charset="-127"/>
              </a:rPr>
              <a:t>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윤유신</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노해인</a:t>
            </a:r>
            <a:endParaRPr lang="en-US" altLang="ko-KR" sz="3200" b="1" spc="-150" dirty="0">
              <a:solidFill>
                <a:schemeClr val="bg1"/>
              </a:solidFill>
              <a:latin typeface="마루 부리OTF 굵은" panose="020B0600000101010101" pitchFamily="34" charset="-127"/>
              <a:ea typeface="마루 부리OTF 굵은" panose="020B0600000101010101" pitchFamily="34" charset="-127"/>
            </a:endParaRPr>
          </a:p>
          <a:p>
            <a:pPr marL="457200" marR="0" indent="-457200" fontAlgn="base">
              <a:lnSpc>
                <a:spcPct val="150000"/>
              </a:lnSpc>
              <a:spcBef>
                <a:spcPts val="0"/>
              </a:spcBef>
              <a:spcAft>
                <a:spcPts val="0"/>
              </a:spcAft>
              <a:buFont typeface="Arial" panose="020B0604020202020204" pitchFamily="34" charset="0"/>
              <a:buChar char="•"/>
            </a:pPr>
            <a:r>
              <a:rPr lang="en-US" altLang="ko-KR" sz="3200" b="1" spc="-150" dirty="0">
                <a:solidFill>
                  <a:schemeClr val="bg1"/>
                </a:solidFill>
                <a:latin typeface="마루 부리OTF 굵은" panose="020B0600000101010101" pitchFamily="34" charset="-127"/>
                <a:ea typeface="마루 부리OTF 굵은" panose="020B0600000101010101" pitchFamily="34" charset="-127"/>
              </a:rPr>
              <a:t>2</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조 나영인 김은주 김수인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안토니</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장도원</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박세준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정죠수아</a:t>
            </a:r>
            <a:br>
              <a:rPr lang="en-US" altLang="ko-KR" sz="3200" b="1" spc="-150" dirty="0">
                <a:solidFill>
                  <a:schemeClr val="bg1"/>
                </a:solidFill>
                <a:latin typeface="마루 부리OTF 굵은" panose="020B0600000101010101" pitchFamily="34" charset="-127"/>
                <a:ea typeface="마루 부리OTF 굵은" panose="020B0600000101010101" pitchFamily="34" charset="-127"/>
              </a:rPr>
            </a:b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니키타 존</a:t>
            </a:r>
            <a:endParaRPr lang="en-US" altLang="ko-KR" sz="3200" b="1" spc="-150" dirty="0">
              <a:solidFill>
                <a:schemeClr val="bg1"/>
              </a:solidFill>
              <a:latin typeface="마루 부리OTF 굵은" panose="020B0600000101010101" pitchFamily="34" charset="-127"/>
              <a:ea typeface="마루 부리OTF 굵은" panose="020B0600000101010101" pitchFamily="34" charset="-127"/>
            </a:endParaRPr>
          </a:p>
          <a:p>
            <a:pPr marL="457200" marR="0" indent="-457200" fontAlgn="base">
              <a:lnSpc>
                <a:spcPct val="150000"/>
              </a:lnSpc>
              <a:spcBef>
                <a:spcPts val="0"/>
              </a:spcBef>
              <a:spcAft>
                <a:spcPts val="0"/>
              </a:spcAft>
              <a:buFont typeface="Arial" panose="020B0604020202020204" pitchFamily="34" charset="0"/>
              <a:buChar char="•"/>
            </a:pPr>
            <a:r>
              <a:rPr lang="en-US" altLang="ko-KR" sz="3200" b="1" spc="-150" dirty="0">
                <a:solidFill>
                  <a:schemeClr val="bg1"/>
                </a:solidFill>
                <a:latin typeface="마루 부리OTF 굵은" panose="020B0600000101010101" pitchFamily="34" charset="-127"/>
                <a:ea typeface="마루 부리OTF 굵은" panose="020B0600000101010101" pitchFamily="34" charset="-127"/>
              </a:rPr>
              <a:t>3</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조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백서진</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김은기 정혜윤 박지나 </a:t>
            </a:r>
            <a:r>
              <a:rPr lang="ko-KR" altLang="en-US" sz="3200" b="1" spc="-150" dirty="0" err="1">
                <a:solidFill>
                  <a:schemeClr val="bg1"/>
                </a:solidFill>
                <a:latin typeface="마루 부리OTF 굵은" panose="020B0600000101010101" pitchFamily="34" charset="-127"/>
                <a:ea typeface="마루 부리OTF 굵은" panose="020B0600000101010101" pitchFamily="34" charset="-127"/>
              </a:rPr>
              <a:t>김예린</a:t>
            </a:r>
            <a:r>
              <a:rPr lang="ko-KR" altLang="en-US" sz="3200" b="1" spc="-150" dirty="0">
                <a:solidFill>
                  <a:schemeClr val="bg1"/>
                </a:solidFill>
                <a:latin typeface="마루 부리OTF 굵은" panose="020B0600000101010101" pitchFamily="34" charset="-127"/>
                <a:ea typeface="마루 부리OTF 굵은" panose="020B0600000101010101" pitchFamily="34" charset="-127"/>
              </a:rPr>
              <a:t>  김나연 김예영 박승현 박미현</a:t>
            </a:r>
            <a:endParaRPr lang="en-US" altLang="ko-KR" sz="3200" b="1" spc="-150" dirty="0">
              <a:solidFill>
                <a:schemeClr val="bg1"/>
              </a:solidFill>
              <a:latin typeface="마루 부리OTF 굵은" panose="020B0600000101010101" pitchFamily="34" charset="-127"/>
              <a:ea typeface="마루 부리OTF 굵은" panose="020B0600000101010101" pitchFamily="34" charset="-127"/>
            </a:endParaRPr>
          </a:p>
        </p:txBody>
      </p:sp>
    </p:spTree>
    <p:extLst>
      <p:ext uri="{BB962C8B-B14F-4D97-AF65-F5344CB8AC3E}">
        <p14:creationId xmlns:p14="http://schemas.microsoft.com/office/powerpoint/2010/main" val="30269712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8F609BC-A60D-4430-B3FF-C05C78027C6B}"/>
              </a:ext>
            </a:extLst>
          </p:cNvPr>
          <p:cNvSpPr txBox="1"/>
          <p:nvPr/>
        </p:nvSpPr>
        <p:spPr>
          <a:xfrm>
            <a:off x="4176244" y="2706686"/>
            <a:ext cx="3839513" cy="1015663"/>
          </a:xfrm>
          <a:prstGeom prst="rect">
            <a:avLst/>
          </a:prstGeom>
          <a:noFill/>
        </p:spPr>
        <p:txBody>
          <a:bodyPr wrap="none" rtlCol="0">
            <a:spAutoFit/>
          </a:bodyPr>
          <a:lstStyle/>
          <a:p>
            <a:r>
              <a:rPr lang="ko-KR" altLang="en-US" sz="6000" dirty="0">
                <a:solidFill>
                  <a:schemeClr val="bg1">
                    <a:lumMod val="95000"/>
                  </a:schemeClr>
                </a:solidFill>
                <a:latin typeface="산돌명조B" panose="02020804000101010101" pitchFamily="18" charset="-127"/>
                <a:ea typeface="산돌명조B" panose="02020804000101010101" pitchFamily="18" charset="-127"/>
              </a:rPr>
              <a:t>성도간 교제</a:t>
            </a:r>
          </a:p>
        </p:txBody>
      </p:sp>
      <p:sp>
        <p:nvSpPr>
          <p:cNvPr id="10" name="TextBox 9">
            <a:extLst>
              <a:ext uri="{FF2B5EF4-FFF2-40B4-BE49-F238E27FC236}">
                <a16:creationId xmlns:a16="http://schemas.microsoft.com/office/drawing/2014/main" id="{EC5433F5-3CD8-474D-BB0B-FCFAC40BA338}"/>
              </a:ext>
            </a:extLst>
          </p:cNvPr>
          <p:cNvSpPr txBox="1"/>
          <p:nvPr/>
        </p:nvSpPr>
        <p:spPr>
          <a:xfrm>
            <a:off x="5041866" y="3689650"/>
            <a:ext cx="2108269" cy="461665"/>
          </a:xfrm>
          <a:prstGeom prst="rect">
            <a:avLst/>
          </a:prstGeom>
          <a:noFill/>
        </p:spPr>
        <p:txBody>
          <a:bodyPr wrap="none" rtlCol="0">
            <a:spAutoFit/>
          </a:bodyPr>
          <a:lstStyle/>
          <a:p>
            <a:r>
              <a:rPr lang="en-US" altLang="ko-KR" sz="2400" dirty="0">
                <a:solidFill>
                  <a:schemeClr val="bg1">
                    <a:lumMod val="85000"/>
                  </a:schemeClr>
                </a:solidFill>
                <a:latin typeface="Adobe 명조 Std M" panose="02020600000000000000" pitchFamily="18" charset="-127"/>
                <a:ea typeface="Adobe 명조 Std M" panose="02020600000000000000" pitchFamily="18" charset="-127"/>
              </a:rPr>
              <a:t>Refreshment</a:t>
            </a:r>
            <a:endParaRPr lang="ko-KR" altLang="en-US" sz="2400" dirty="0">
              <a:solidFill>
                <a:schemeClr val="bg1">
                  <a:lumMod val="85000"/>
                </a:schemeClr>
              </a:solidFill>
              <a:latin typeface="Adobe 명조 Std M" panose="02020600000000000000" pitchFamily="18" charset="-127"/>
              <a:ea typeface="Adobe 명조 Std M" panose="02020600000000000000" pitchFamily="18" charset="-127"/>
            </a:endParaRPr>
          </a:p>
        </p:txBody>
      </p:sp>
      <p:pic>
        <p:nvPicPr>
          <p:cNvPr id="11" name="Picture 2" descr="http://pds39.cafe.daum.net/image/11/cafe/2007/07/07/20/25/468f780be3cd9">
            <a:extLst>
              <a:ext uri="{FF2B5EF4-FFF2-40B4-BE49-F238E27FC236}">
                <a16:creationId xmlns:a16="http://schemas.microsoft.com/office/drawing/2014/main" id="{12397FCF-59F6-4843-8A4F-939FC06B440C}"/>
              </a:ext>
            </a:extLst>
          </p:cNvPr>
          <p:cNvPicPr>
            <a:picLocks noChangeAspect="1" noChangeArrowheads="1"/>
          </p:cNvPicPr>
          <p:nvPr/>
        </p:nvPicPr>
        <p:blipFill rotWithShape="1">
          <a:blip r:embed="rId3" cstate="print">
            <a:duotone>
              <a:prstClr val="black"/>
              <a:prstClr val="white">
                <a:lumMod val="95000"/>
                <a:tint val="45000"/>
                <a:satMod val="400000"/>
              </a:prstClr>
            </a:duotone>
            <a:extLst>
              <a:ext uri="{BEBA8EAE-BF5A-486C-A8C5-ECC9F3942E4B}">
                <a14:imgProps xmlns:a14="http://schemas.microsoft.com/office/drawing/2010/main">
                  <a14:imgLayer r:embed="rId4">
                    <a14:imgEffect>
                      <a14:backgroundRemoval t="66016" b="82422" l="1270" r="97266">
                        <a14:foregroundMark x1="58496" y1="76953" x2="56152" y2="76563"/>
                        <a14:foregroundMark x1="47266" y1="70833" x2="48730" y2="77083"/>
                        <a14:foregroundMark x1="40625" y1="72656" x2="41699" y2="78125"/>
                        <a14:foregroundMark x1="47363" y1="79818" x2="49023" y2="75391"/>
                        <a14:foregroundMark x1="46484" y1="77995" x2="46973" y2="72656"/>
                        <a14:foregroundMark x1="1367" y1="71615" x2="13379" y2="71615"/>
                        <a14:foregroundMark x1="13379" y1="71615" x2="31738" y2="70703"/>
                        <a14:foregroundMark x1="31738" y1="70703" x2="32129" y2="70703"/>
                        <a14:foregroundMark x1="2734" y1="76693" x2="1660" y2="79818"/>
                        <a14:foregroundMark x1="50391" y1="71615" x2="56543" y2="73047"/>
                        <a14:foregroundMark x1="49707" y1="80599" x2="55566" y2="80599"/>
                        <a14:foregroundMark x1="55566" y1="80599" x2="56445" y2="80469"/>
                        <a14:foregroundMark x1="59473" y1="73828" x2="68164" y2="72917"/>
                        <a14:foregroundMark x1="63672" y1="79036" x2="72754" y2="79036"/>
                        <a14:foregroundMark x1="68359" y1="74479" x2="74414" y2="74479"/>
                        <a14:foregroundMark x1="74414" y1="74479" x2="77051" y2="74349"/>
                        <a14:foregroundMark x1="75586" y1="75391" x2="84863" y2="74089"/>
                        <a14:foregroundMark x1="87109" y1="80599" x2="91699" y2="79167"/>
                        <a14:foregroundMark x1="91113" y1="75651" x2="97168" y2="73828"/>
                        <a14:foregroundMark x1="97168" y1="73828" x2="97266" y2="73828"/>
                      </a14:backgroundRemoval>
                    </a14:imgEffect>
                    <a14:imgEffect>
                      <a14:saturation sat="84000"/>
                    </a14:imgEffect>
                    <a14:imgEffect>
                      <a14:brightnessContrast bright="-20000" contrast="40000"/>
                    </a14:imgEffect>
                  </a14:imgLayer>
                </a14:imgProps>
              </a:ext>
              <a:ext uri="{28A0092B-C50C-407E-A947-70E740481C1C}">
                <a14:useLocalDpi xmlns:a14="http://schemas.microsoft.com/office/drawing/2010/main" val="0"/>
              </a:ext>
            </a:extLst>
          </a:blip>
          <a:srcRect t="64058" b="15347"/>
          <a:stretch/>
        </p:blipFill>
        <p:spPr bwMode="auto">
          <a:xfrm>
            <a:off x="1620078" y="5446355"/>
            <a:ext cx="9144000" cy="1412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445036"/>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25332</TotalTime>
  <Words>2065</Words>
  <Application>Microsoft Office PowerPoint</Application>
  <PresentationFormat>와이드스크린</PresentationFormat>
  <Paragraphs>230</Paragraphs>
  <Slides>78</Slides>
  <Notes>44</Notes>
  <HiddenSlides>3</HiddenSlides>
  <MMClips>0</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78</vt:i4>
      </vt:variant>
    </vt:vector>
  </HeadingPairs>
  <TitlesOfParts>
    <vt:vector size="90" baseType="lpstr">
      <vt:lpstr>Adobe 명조 Std M</vt:lpstr>
      <vt:lpstr>KoPubWorld바탕체 Bold</vt:lpstr>
      <vt:lpstr>KoPubWorld바탕체 Medium</vt:lpstr>
      <vt:lpstr>KoPub돋움체 Bold</vt:lpstr>
      <vt:lpstr>마루 부리OTF 굵은</vt:lpstr>
      <vt:lpstr>마루 부리OTF 조금굵은</vt:lpstr>
      <vt:lpstr>맑은 고딕</vt:lpstr>
      <vt:lpstr>맑은 고딕</vt:lpstr>
      <vt:lpstr>산돌명조B</vt:lpstr>
      <vt:lpstr>Arial</vt:lpstr>
      <vt:lpstr>Wingdings</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waydo</dc:creator>
  <cp:lastModifiedBy>A1122</cp:lastModifiedBy>
  <cp:revision>1029</cp:revision>
  <dcterms:created xsi:type="dcterms:W3CDTF">2020-04-25T10:00:26Z</dcterms:created>
  <dcterms:modified xsi:type="dcterms:W3CDTF">2026-10-24T18:56:11Z</dcterms:modified>
</cp:coreProperties>
</file>